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8" r:id="rId4"/>
    <p:sldId id="269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31017E-3597-4FB2-BF3F-F9FC096EF83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ID"/>
        </a:p>
      </dgm:t>
    </dgm:pt>
    <dgm:pt modelId="{C688909B-CAD1-4029-86B8-B5C72CCDEAD6}">
      <dgm:prSet/>
      <dgm:spPr/>
      <dgm:t>
        <a:bodyPr/>
        <a:lstStyle/>
        <a:p>
          <a:pPr algn="ctr"/>
          <a:r>
            <a:rPr lang="en-GB" b="1" dirty="0" err="1"/>
            <a:t>Jadwal</a:t>
          </a:r>
          <a:r>
            <a:rPr lang="en-GB" b="1" dirty="0"/>
            <a:t> </a:t>
          </a:r>
          <a:r>
            <a:rPr lang="en-GB" b="1" dirty="0" err="1"/>
            <a:t>Seleksi</a:t>
          </a:r>
          <a:r>
            <a:rPr lang="en-GB" b="1" dirty="0"/>
            <a:t> </a:t>
          </a:r>
          <a:r>
            <a:rPr lang="en-GB" b="1" dirty="0" err="1"/>
            <a:t>BUMDes</a:t>
          </a:r>
          <a:r>
            <a:rPr lang="en-GB" b="1" dirty="0"/>
            <a:t> </a:t>
          </a:r>
          <a:r>
            <a:rPr lang="en-GB" b="1" dirty="0" err="1"/>
            <a:t>Maju</a:t>
          </a:r>
          <a:r>
            <a:rPr lang="en-GB" b="1" dirty="0"/>
            <a:t> </a:t>
          </a:r>
          <a:r>
            <a:rPr lang="en-GB" b="1" dirty="0" err="1"/>
            <a:t>Mandiri</a:t>
          </a:r>
          <a:endParaRPr lang="en-ID" dirty="0"/>
        </a:p>
      </dgm:t>
    </dgm:pt>
    <dgm:pt modelId="{1F38CC98-B5C8-4F3A-BB68-9E1A72918E42}" type="parTrans" cxnId="{59FE4626-62A2-408D-B99D-434AC47F8E98}">
      <dgm:prSet/>
      <dgm:spPr/>
      <dgm:t>
        <a:bodyPr/>
        <a:lstStyle/>
        <a:p>
          <a:endParaRPr lang="en-ID"/>
        </a:p>
      </dgm:t>
    </dgm:pt>
    <dgm:pt modelId="{C628A3EE-DF70-49EC-AC16-BE19D129E27F}" type="sibTrans" cxnId="{59FE4626-62A2-408D-B99D-434AC47F8E98}">
      <dgm:prSet/>
      <dgm:spPr/>
      <dgm:t>
        <a:bodyPr/>
        <a:lstStyle/>
        <a:p>
          <a:endParaRPr lang="en-ID"/>
        </a:p>
      </dgm:t>
    </dgm:pt>
    <dgm:pt modelId="{03ABF7A5-5F29-4098-819E-15AEF26E7137}" type="pres">
      <dgm:prSet presAssocID="{3031017E-3597-4FB2-BF3F-F9FC096EF83C}" presName="linear" presStyleCnt="0">
        <dgm:presLayoutVars>
          <dgm:animLvl val="lvl"/>
          <dgm:resizeHandles val="exact"/>
        </dgm:presLayoutVars>
      </dgm:prSet>
      <dgm:spPr/>
    </dgm:pt>
    <dgm:pt modelId="{44C45F82-3FA5-452F-A378-1FEC598D3EC1}" type="pres">
      <dgm:prSet presAssocID="{C688909B-CAD1-4029-86B8-B5C72CCDEAD6}" presName="parentText" presStyleLbl="node1" presStyleIdx="0" presStyleCnt="1" custScaleY="38256" custLinFactNeighborY="1575">
        <dgm:presLayoutVars>
          <dgm:chMax val="0"/>
          <dgm:bulletEnabled val="1"/>
        </dgm:presLayoutVars>
      </dgm:prSet>
      <dgm:spPr/>
    </dgm:pt>
  </dgm:ptLst>
  <dgm:cxnLst>
    <dgm:cxn modelId="{59FE4626-62A2-408D-B99D-434AC47F8E98}" srcId="{3031017E-3597-4FB2-BF3F-F9FC096EF83C}" destId="{C688909B-CAD1-4029-86B8-B5C72CCDEAD6}" srcOrd="0" destOrd="0" parTransId="{1F38CC98-B5C8-4F3A-BB68-9E1A72918E42}" sibTransId="{C628A3EE-DF70-49EC-AC16-BE19D129E27F}"/>
    <dgm:cxn modelId="{F77B29AF-2C5A-4417-987D-52E937687D32}" type="presOf" srcId="{3031017E-3597-4FB2-BF3F-F9FC096EF83C}" destId="{03ABF7A5-5F29-4098-819E-15AEF26E7137}" srcOrd="0" destOrd="0" presId="urn:microsoft.com/office/officeart/2005/8/layout/vList2"/>
    <dgm:cxn modelId="{B461C2F4-68EB-4F04-8C28-6B75F62ACDF2}" type="presOf" srcId="{C688909B-CAD1-4029-86B8-B5C72CCDEAD6}" destId="{44C45F82-3FA5-452F-A378-1FEC598D3EC1}" srcOrd="0" destOrd="0" presId="urn:microsoft.com/office/officeart/2005/8/layout/vList2"/>
    <dgm:cxn modelId="{C922A90D-1EFB-4F4F-BE29-81914DAB671E}" type="presParOf" srcId="{03ABF7A5-5F29-4098-819E-15AEF26E7137}" destId="{44C45F82-3FA5-452F-A378-1FEC598D3EC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6DA7B0-F255-4639-948D-0C80B3C1196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D"/>
        </a:p>
      </dgm:t>
    </dgm:pt>
    <dgm:pt modelId="{86F135F8-E094-47B6-BD20-13FB59F81C6B}">
      <dgm:prSet/>
      <dgm:spPr/>
      <dgm:t>
        <a:bodyPr/>
        <a:lstStyle/>
        <a:p>
          <a:r>
            <a:rPr lang="en-GB" b="1"/>
            <a:t>PERSYARATAN</a:t>
          </a:r>
          <a:endParaRPr lang="en-ID"/>
        </a:p>
      </dgm:t>
    </dgm:pt>
    <dgm:pt modelId="{DD781452-7C3B-45CC-895C-5FF1AAD92A71}" type="parTrans" cxnId="{530D7627-1B31-4EE5-957B-8D083E10ECBB}">
      <dgm:prSet/>
      <dgm:spPr/>
      <dgm:t>
        <a:bodyPr/>
        <a:lstStyle/>
        <a:p>
          <a:endParaRPr lang="en-ID"/>
        </a:p>
      </dgm:t>
    </dgm:pt>
    <dgm:pt modelId="{BAAF5AA0-AF79-4A7D-BECA-93D44B546954}" type="sibTrans" cxnId="{530D7627-1B31-4EE5-957B-8D083E10ECBB}">
      <dgm:prSet/>
      <dgm:spPr/>
      <dgm:t>
        <a:bodyPr/>
        <a:lstStyle/>
        <a:p>
          <a:endParaRPr lang="en-ID"/>
        </a:p>
      </dgm:t>
    </dgm:pt>
    <dgm:pt modelId="{9F8F8F96-E601-45E7-9B26-BC7E5F013500}" type="pres">
      <dgm:prSet presAssocID="{296DA7B0-F255-4639-948D-0C80B3C1196C}" presName="linear" presStyleCnt="0">
        <dgm:presLayoutVars>
          <dgm:animLvl val="lvl"/>
          <dgm:resizeHandles val="exact"/>
        </dgm:presLayoutVars>
      </dgm:prSet>
      <dgm:spPr/>
    </dgm:pt>
    <dgm:pt modelId="{6A9D36D3-C906-4945-9ED2-6100D7128D1A}" type="pres">
      <dgm:prSet presAssocID="{86F135F8-E094-47B6-BD20-13FB59F81C6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92B4B15-FC65-41B9-9D2F-B7616D25CB57}" type="presOf" srcId="{86F135F8-E094-47B6-BD20-13FB59F81C6B}" destId="{6A9D36D3-C906-4945-9ED2-6100D7128D1A}" srcOrd="0" destOrd="0" presId="urn:microsoft.com/office/officeart/2005/8/layout/vList2"/>
    <dgm:cxn modelId="{530D7627-1B31-4EE5-957B-8D083E10ECBB}" srcId="{296DA7B0-F255-4639-948D-0C80B3C1196C}" destId="{86F135F8-E094-47B6-BD20-13FB59F81C6B}" srcOrd="0" destOrd="0" parTransId="{DD781452-7C3B-45CC-895C-5FF1AAD92A71}" sibTransId="{BAAF5AA0-AF79-4A7D-BECA-93D44B546954}"/>
    <dgm:cxn modelId="{697C378D-A45C-4689-88FA-D9B7655169BC}" type="presOf" srcId="{296DA7B0-F255-4639-948D-0C80B3C1196C}" destId="{9F8F8F96-E601-45E7-9B26-BC7E5F013500}" srcOrd="0" destOrd="0" presId="urn:microsoft.com/office/officeart/2005/8/layout/vList2"/>
    <dgm:cxn modelId="{7702633D-7001-45A6-A477-70B1144B2EF3}" type="presParOf" srcId="{9F8F8F96-E601-45E7-9B26-BC7E5F013500}" destId="{6A9D36D3-C906-4945-9ED2-6100D7128D1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CD3BE3-4DC3-4103-9E86-A9B1AE81E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ID"/>
        </a:p>
      </dgm:t>
    </dgm:pt>
    <dgm:pt modelId="{806BA406-F9D2-4639-AEBF-BE22D92754CF}">
      <dgm:prSet/>
      <dgm:spPr/>
      <dgm:t>
        <a:bodyPr/>
        <a:lstStyle/>
        <a:p>
          <a:r>
            <a:rPr lang="id-ID" b="1"/>
            <a:t>KELENGKAPAN PERSYARATAN ADMINISTRASI </a:t>
          </a:r>
          <a:endParaRPr lang="en-ID"/>
        </a:p>
      </dgm:t>
    </dgm:pt>
    <dgm:pt modelId="{3E2273E8-7DD1-49C2-86E2-D0A1E58103B7}" type="parTrans" cxnId="{2CB42DEC-ED49-43DB-9C51-FE4FD577D20D}">
      <dgm:prSet/>
      <dgm:spPr/>
      <dgm:t>
        <a:bodyPr/>
        <a:lstStyle/>
        <a:p>
          <a:endParaRPr lang="en-ID"/>
        </a:p>
      </dgm:t>
    </dgm:pt>
    <dgm:pt modelId="{315FEB27-3AE9-4BFC-9FD3-9E73DD947A94}" type="sibTrans" cxnId="{2CB42DEC-ED49-43DB-9C51-FE4FD577D20D}">
      <dgm:prSet/>
      <dgm:spPr/>
      <dgm:t>
        <a:bodyPr/>
        <a:lstStyle/>
        <a:p>
          <a:endParaRPr lang="en-ID"/>
        </a:p>
      </dgm:t>
    </dgm:pt>
    <dgm:pt modelId="{5556439C-75CA-4216-A38F-D839A04E4940}" type="pres">
      <dgm:prSet presAssocID="{22CD3BE3-4DC3-4103-9E86-A9B1AE81EC90}" presName="linear" presStyleCnt="0">
        <dgm:presLayoutVars>
          <dgm:animLvl val="lvl"/>
          <dgm:resizeHandles val="exact"/>
        </dgm:presLayoutVars>
      </dgm:prSet>
      <dgm:spPr/>
    </dgm:pt>
    <dgm:pt modelId="{9D9E542A-E94D-4104-81E6-511B0489FAAC}" type="pres">
      <dgm:prSet presAssocID="{806BA406-F9D2-4639-AEBF-BE22D92754C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44FAA91-CE50-44E3-B84E-57045FF029A7}" type="presOf" srcId="{22CD3BE3-4DC3-4103-9E86-A9B1AE81EC90}" destId="{5556439C-75CA-4216-A38F-D839A04E4940}" srcOrd="0" destOrd="0" presId="urn:microsoft.com/office/officeart/2005/8/layout/vList2"/>
    <dgm:cxn modelId="{0570D0EB-74ED-4D69-B5D4-E337AEB62320}" type="presOf" srcId="{806BA406-F9D2-4639-AEBF-BE22D92754CF}" destId="{9D9E542A-E94D-4104-81E6-511B0489FAAC}" srcOrd="0" destOrd="0" presId="urn:microsoft.com/office/officeart/2005/8/layout/vList2"/>
    <dgm:cxn modelId="{2CB42DEC-ED49-43DB-9C51-FE4FD577D20D}" srcId="{22CD3BE3-4DC3-4103-9E86-A9B1AE81EC90}" destId="{806BA406-F9D2-4639-AEBF-BE22D92754CF}" srcOrd="0" destOrd="0" parTransId="{3E2273E8-7DD1-49C2-86E2-D0A1E58103B7}" sibTransId="{315FEB27-3AE9-4BFC-9FD3-9E73DD947A94}"/>
    <dgm:cxn modelId="{BBA344B9-D663-4E36-896B-8770AD6360B5}" type="presParOf" srcId="{5556439C-75CA-4216-A38F-D839A04E4940}" destId="{9D9E542A-E94D-4104-81E6-511B0489FAA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45F82-3FA5-452F-A378-1FEC598D3EC1}">
      <dsp:nvSpPr>
        <dsp:cNvPr id="0" name=""/>
        <dsp:cNvSpPr/>
      </dsp:nvSpPr>
      <dsp:spPr>
        <a:xfrm>
          <a:off x="0" y="215896"/>
          <a:ext cx="9201150" cy="97396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000" b="1" kern="1200" dirty="0" err="1"/>
            <a:t>Jadwal</a:t>
          </a:r>
          <a:r>
            <a:rPr lang="en-GB" sz="4000" b="1" kern="1200" dirty="0"/>
            <a:t> </a:t>
          </a:r>
          <a:r>
            <a:rPr lang="en-GB" sz="4000" b="1" kern="1200" dirty="0" err="1"/>
            <a:t>Seleksi</a:t>
          </a:r>
          <a:r>
            <a:rPr lang="en-GB" sz="4000" b="1" kern="1200" dirty="0"/>
            <a:t> </a:t>
          </a:r>
          <a:r>
            <a:rPr lang="en-GB" sz="4000" b="1" kern="1200" dirty="0" err="1"/>
            <a:t>BUMDes</a:t>
          </a:r>
          <a:r>
            <a:rPr lang="en-GB" sz="4000" b="1" kern="1200" dirty="0"/>
            <a:t> </a:t>
          </a:r>
          <a:r>
            <a:rPr lang="en-GB" sz="4000" b="1" kern="1200" dirty="0" err="1"/>
            <a:t>Maju</a:t>
          </a:r>
          <a:r>
            <a:rPr lang="en-GB" sz="4000" b="1" kern="1200" dirty="0"/>
            <a:t> </a:t>
          </a:r>
          <a:r>
            <a:rPr lang="en-GB" sz="4000" b="1" kern="1200" dirty="0" err="1"/>
            <a:t>Mandiri</a:t>
          </a:r>
          <a:endParaRPr lang="en-ID" sz="4000" kern="1200" dirty="0"/>
        </a:p>
      </dsp:txBody>
      <dsp:txXfrm>
        <a:off x="47545" y="263441"/>
        <a:ext cx="9106060" cy="8788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9D36D3-C906-4945-9ED2-6100D7128D1A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500" b="1" kern="1200"/>
            <a:t>PERSYARATAN</a:t>
          </a:r>
          <a:endParaRPr lang="en-ID" sz="5500" kern="1200"/>
        </a:p>
      </dsp:txBody>
      <dsp:txXfrm>
        <a:off x="64397" y="67590"/>
        <a:ext cx="10386806" cy="11903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E542A-E94D-4104-81E6-511B0489FAAC}">
      <dsp:nvSpPr>
        <dsp:cNvPr id="0" name=""/>
        <dsp:cNvSpPr/>
      </dsp:nvSpPr>
      <dsp:spPr>
        <a:xfrm>
          <a:off x="0" y="159096"/>
          <a:ext cx="10515600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200" b="1" kern="1200"/>
            <a:t>KELENGKAPAN PERSYARATAN ADMINISTRASI </a:t>
          </a:r>
          <a:endParaRPr lang="en-ID" sz="4200" kern="1200"/>
        </a:p>
      </dsp:txBody>
      <dsp:txXfrm>
        <a:off x="49176" y="208272"/>
        <a:ext cx="10417248" cy="909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64B34-1771-4F27-9156-858CA9A5E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DD5E1-53C3-4B78-B341-BB4635DD6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FD897-3819-4AA9-B8E7-F7D20F1F2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EBEDF-C646-4058-BF0B-1B4C97AA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A1BB6-64C2-4042-BA82-EE22EEF7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603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53E8-B197-47BE-9531-701B157FA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A64107-9B23-4E2F-ADC8-CA120AF5E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C6ACB-506E-4388-9A23-91E9B245C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C1E98-D5C3-4211-8BFA-45F0A0AB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79B04-F436-4CB8-A8AE-C4573C85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476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331ABE-CA69-4EC8-A24E-F81D6E2C7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61FDC-3AF7-4DF4-8E56-9D3597C80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30CA0-103B-42D6-AFA1-800C3096B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C9E98-BC29-4C82-8CA2-14619B7FD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B6D92-BCB0-43ED-9217-F9D4056D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566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9D1A1-5556-4EEC-9BD2-EAAC90A2D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D8994-165A-482E-9195-0EEE7E704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85D4B-3175-421C-960D-484F1D084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63D33-21B2-42FC-97DB-6CACB24B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82284-B6B2-461B-9B59-1E15DD9A2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1405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522BA-80B2-4333-A5C8-BD85854BA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339F9-6542-4EB7-BBC7-CFDD1F332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3BFDB-9660-4B02-9F12-218CDE316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85A2C-9F18-4EC9-881C-9985BE71F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F2002-E68C-4989-8965-F63B77142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109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93930-C45A-4B60-BD75-551C0FB9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5389D-1AEE-4163-9A51-E2E1FE850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907FE-6FF5-41FC-90CB-2D2040D38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6FB9E-A8E2-4F0F-9A66-81BCE3C6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54154-C4A1-48AA-8C7A-632BE5CFA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95145C-B720-43C7-B7ED-213C2696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772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A580-4A10-4AC8-9153-E1CB4E0E3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253E5-83AE-4F7C-9F15-20D86FAB9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5175D-7F5C-4DBD-8BC1-095D39616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BEA58-AC2D-4D0D-9016-E3256F4EE7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8EC949-3054-4356-9585-A48794D2F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D3FD69-6DB2-4B75-B665-350BFF235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F66F6-4DC8-4700-A542-3777B1E50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584429-5C37-417C-A703-C28AA522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326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DAA0-8E0E-48C3-8578-50388EDC9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E777C9-6ACD-4E78-BD37-ADA656003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5D5E4-1178-4793-876A-95FD8A29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39C139-DB63-4D2F-9A5A-21B1FBF52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081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AD66C-B891-4BA8-98FC-2FF4D2FE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829BCA-421F-4675-8115-1A087293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DDF614-16DC-4E19-8C04-B9C21F707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2489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29A67-1F27-4C2E-AB9D-FEF4EB299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6D6A7-6D78-4FEA-B946-691492DBF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3E37B4-5C39-4142-AC29-88334C669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E0425-8147-490B-A5FF-2E0694614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FED31-3796-41EA-A07B-980891DB1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75478-266E-4C5A-999F-B7B113695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431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BF228-AA09-4BBA-91AC-400F3861C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22E7BD-18F3-49A9-A6ED-BFC2774FF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8FC4DE-4151-4CD2-B4E5-90238ED88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7F44F-3EDC-43BD-B160-A29F3F77B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C9F37-8AAB-4027-8E0B-A93334B5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5D063-5141-44B1-80C6-FBC305A0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9481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B592C4-8C60-4088-9C2D-C318CA11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8DF22-95BF-40A0-BC38-D2EEE641C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F0E1F-92D1-4C85-BC50-00CCF769D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5AE9D-5E4C-4535-AFC6-80DE6AD27A95}" type="datetimeFigureOut">
              <a:rPr lang="en-ID" smtClean="0"/>
              <a:t>16/09/2021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B0F47-1C0F-4E2E-AE17-308422342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FCC90-E44C-4459-8CC8-17273286C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82376-13E7-4EB7-8F08-7557010F3DE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105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01174" y="4953001"/>
            <a:ext cx="7912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atin typeface="Arial Black" pitchFamily="34" charset="0"/>
              </a:rPr>
              <a:t>KALURAHAN BEJIHARJO, KAPANEWON KARANGMOJO</a:t>
            </a:r>
          </a:p>
          <a:p>
            <a:pPr algn="ctr"/>
            <a:r>
              <a:rPr lang="en-US" sz="2000" b="1" dirty="0">
                <a:latin typeface="Arial Black" pitchFamily="34" charset="0"/>
              </a:rPr>
              <a:t>KABUPATEN GUNUNGKIDUL, DIY</a:t>
            </a:r>
          </a:p>
          <a:p>
            <a:pPr algn="ctr"/>
            <a:r>
              <a:rPr lang="en-US" sz="2000" b="1" dirty="0">
                <a:latin typeface="Arial Black" pitchFamily="34" charset="0"/>
              </a:rPr>
              <a:t>TAHUN 2021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7775" y="762001"/>
            <a:ext cx="9439275" cy="169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</a:pP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PENJARINGAN DAN PENYARINGAN/SELEKSI</a:t>
            </a:r>
            <a:endParaRPr lang="en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50000"/>
              </a:lnSpc>
            </a:pP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CALON DIREKTUR, SEKRETARIS DAN BENDAHARA</a:t>
            </a:r>
            <a:endParaRPr lang="en-ID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50000"/>
              </a:lnSpc>
              <a:spcAft>
                <a:spcPts val="1000"/>
              </a:spcAft>
            </a:pPr>
            <a:r>
              <a:rPr lang="id-ID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BUM DESA MAJU MANDIRI BEJIHARJO</a:t>
            </a:r>
            <a:endParaRPr lang="en-ID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285911-07EB-465A-99DB-26816108F48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835525" y="2609849"/>
            <a:ext cx="2146300" cy="2098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4BCB8FC-8EE6-497D-8CA2-9B4B05F5E8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9919086"/>
              </p:ext>
            </p:extLst>
          </p:nvPr>
        </p:nvGraphicFramePr>
        <p:xfrm>
          <a:off x="1285875" y="298450"/>
          <a:ext cx="920115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011918C-6314-49BA-AF5A-35F87F423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978366"/>
              </p:ext>
            </p:extLst>
          </p:nvPr>
        </p:nvGraphicFramePr>
        <p:xfrm>
          <a:off x="1285874" y="1962372"/>
          <a:ext cx="9201149" cy="43662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4789">
                  <a:extLst>
                    <a:ext uri="{9D8B030D-6E8A-4147-A177-3AD203B41FA5}">
                      <a16:colId xmlns:a16="http://schemas.microsoft.com/office/drawing/2014/main" val="1485506133"/>
                    </a:ext>
                  </a:extLst>
                </a:gridCol>
                <a:gridCol w="4991082">
                  <a:extLst>
                    <a:ext uri="{9D8B030D-6E8A-4147-A177-3AD203B41FA5}">
                      <a16:colId xmlns:a16="http://schemas.microsoft.com/office/drawing/2014/main" val="4181777073"/>
                    </a:ext>
                  </a:extLst>
                </a:gridCol>
                <a:gridCol w="3165278">
                  <a:extLst>
                    <a:ext uri="{9D8B030D-6E8A-4147-A177-3AD203B41FA5}">
                      <a16:colId xmlns:a16="http://schemas.microsoft.com/office/drawing/2014/main" val="502144118"/>
                    </a:ext>
                  </a:extLst>
                </a:gridCol>
              </a:tblGrid>
              <a:tr h="5331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NO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NAMA KEGIATAN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WAKTU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83097992"/>
                  </a:ext>
                </a:extLst>
              </a:tr>
              <a:tr h="314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Persiapan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23 </a:t>
                      </a:r>
                      <a:r>
                        <a:rPr lang="en-GB" sz="1400" b="1" dirty="0" err="1">
                          <a:effectLst/>
                        </a:rPr>
                        <a:t>Agustus</a:t>
                      </a:r>
                      <a:r>
                        <a:rPr lang="en-GB" sz="1400" b="1" dirty="0">
                          <a:effectLst/>
                        </a:rPr>
                        <a:t>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8105577"/>
                  </a:ext>
                </a:extLst>
              </a:tr>
              <a:tr h="321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>
                          <a:effectLst/>
                        </a:rPr>
                        <a:t>Menyusun </a:t>
                      </a:r>
                      <a:r>
                        <a:rPr lang="en-ID" sz="1800" b="1" dirty="0" err="1">
                          <a:effectLst/>
                        </a:rPr>
                        <a:t>Jadwal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23 </a:t>
                      </a:r>
                      <a:r>
                        <a:rPr lang="en-GB" sz="1400" b="1" dirty="0" err="1">
                          <a:effectLst/>
                        </a:rPr>
                        <a:t>Agustus</a:t>
                      </a:r>
                      <a:r>
                        <a:rPr lang="en-GB" sz="1400" b="1" dirty="0">
                          <a:effectLst/>
                        </a:rPr>
                        <a:t>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1988457"/>
                  </a:ext>
                </a:extLst>
              </a:tr>
              <a:tr h="321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Membuat</a:t>
                      </a:r>
                      <a:r>
                        <a:rPr lang="en-ID" sz="1800" b="1" dirty="0">
                          <a:effectLst/>
                        </a:rPr>
                        <a:t> </a:t>
                      </a:r>
                      <a:r>
                        <a:rPr lang="en-ID" sz="1800" b="1" dirty="0" err="1">
                          <a:effectLst/>
                        </a:rPr>
                        <a:t>Anggaran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29 </a:t>
                      </a:r>
                      <a:r>
                        <a:rPr lang="en-GB" sz="1400" b="1" dirty="0" err="1">
                          <a:effectLst/>
                        </a:rPr>
                        <a:t>Agustus</a:t>
                      </a:r>
                      <a:r>
                        <a:rPr lang="en-GB" sz="1400" b="1" dirty="0">
                          <a:effectLst/>
                        </a:rPr>
                        <a:t>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7555524"/>
                  </a:ext>
                </a:extLst>
              </a:tr>
              <a:tr h="314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4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Membuat</a:t>
                      </a:r>
                      <a:r>
                        <a:rPr lang="en-ID" sz="1800" b="1" dirty="0">
                          <a:effectLst/>
                        </a:rPr>
                        <a:t> Tata </a:t>
                      </a:r>
                      <a:r>
                        <a:rPr lang="en-ID" sz="1800" b="1" dirty="0" err="1">
                          <a:effectLst/>
                        </a:rPr>
                        <a:t>Tertib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29 </a:t>
                      </a:r>
                      <a:r>
                        <a:rPr lang="en-GB" sz="1400" b="1" dirty="0" err="1">
                          <a:effectLst/>
                        </a:rPr>
                        <a:t>Agustus</a:t>
                      </a:r>
                      <a:r>
                        <a:rPr lang="en-GB" sz="1400" b="1" dirty="0">
                          <a:effectLst/>
                        </a:rPr>
                        <a:t>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170224"/>
                  </a:ext>
                </a:extLst>
              </a:tr>
              <a:tr h="321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Konsultasi</a:t>
                      </a:r>
                      <a:r>
                        <a:rPr lang="en-ID" sz="1800" b="1" dirty="0">
                          <a:effectLst/>
                        </a:rPr>
                        <a:t> </a:t>
                      </a:r>
                      <a:r>
                        <a:rPr lang="en-ID" sz="1800" b="1" dirty="0" err="1">
                          <a:effectLst/>
                        </a:rPr>
                        <a:t>BPKal</a:t>
                      </a:r>
                      <a:r>
                        <a:rPr lang="en-ID" sz="1800" b="1" dirty="0">
                          <a:effectLst/>
                        </a:rPr>
                        <a:t> Dan </a:t>
                      </a:r>
                      <a:r>
                        <a:rPr lang="en-ID" sz="1800" b="1" dirty="0" err="1">
                          <a:effectLst/>
                        </a:rPr>
                        <a:t>PemKal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9 September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7712722"/>
                  </a:ext>
                </a:extLst>
              </a:tr>
              <a:tr h="314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6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Sosialisasi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14-19 September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3898778"/>
                  </a:ext>
                </a:extLst>
              </a:tr>
              <a:tr h="3373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7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Penjaringan</a:t>
                      </a:r>
                      <a:r>
                        <a:rPr lang="en-ID" sz="1800" b="1" dirty="0">
                          <a:effectLst/>
                        </a:rPr>
                        <a:t>/ </a:t>
                      </a:r>
                      <a:r>
                        <a:rPr lang="en-ID" sz="1800" b="1" dirty="0" err="1">
                          <a:effectLst/>
                        </a:rPr>
                        <a:t>Pendaftaran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20-24 September 2021</a:t>
                      </a:r>
                      <a:endParaRPr lang="en-ID" sz="1200" b="1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0456968"/>
                  </a:ext>
                </a:extLst>
              </a:tr>
              <a:tr h="314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8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Seleksi</a:t>
                      </a:r>
                      <a:r>
                        <a:rPr lang="en-ID" sz="1800" b="1" dirty="0">
                          <a:effectLst/>
                        </a:rPr>
                        <a:t> </a:t>
                      </a:r>
                      <a:r>
                        <a:rPr lang="en-ID" sz="1800" b="1" dirty="0" err="1">
                          <a:effectLst/>
                        </a:rPr>
                        <a:t>Administrasi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25 September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911631"/>
                  </a:ext>
                </a:extLst>
              </a:tr>
              <a:tr h="321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9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Pengumuman</a:t>
                      </a:r>
                      <a:r>
                        <a:rPr lang="en-ID" sz="1800" b="1" dirty="0">
                          <a:effectLst/>
                        </a:rPr>
                        <a:t> Hasil </a:t>
                      </a:r>
                      <a:r>
                        <a:rPr lang="en-ID" sz="1800" b="1" dirty="0" err="1">
                          <a:effectLst/>
                        </a:rPr>
                        <a:t>Seleksi</a:t>
                      </a:r>
                      <a:r>
                        <a:rPr lang="en-ID" sz="1800" b="1" dirty="0">
                          <a:effectLst/>
                        </a:rPr>
                        <a:t> </a:t>
                      </a:r>
                      <a:r>
                        <a:rPr lang="en-ID" sz="1800" b="1" dirty="0" err="1">
                          <a:effectLst/>
                        </a:rPr>
                        <a:t>Administrasi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25 September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0655031"/>
                  </a:ext>
                </a:extLst>
              </a:tr>
              <a:tr h="314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10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Seleksi</a:t>
                      </a:r>
                      <a:r>
                        <a:rPr lang="en-ID" sz="1800" b="1" dirty="0">
                          <a:effectLst/>
                        </a:rPr>
                        <a:t> </a:t>
                      </a:r>
                      <a:r>
                        <a:rPr lang="en-ID" sz="1800" b="1" dirty="0" err="1">
                          <a:effectLst/>
                        </a:rPr>
                        <a:t>Tertulis</a:t>
                      </a:r>
                      <a:r>
                        <a:rPr lang="en-ID" sz="1800" b="1" dirty="0">
                          <a:effectLst/>
                        </a:rPr>
                        <a:t> dan </a:t>
                      </a:r>
                      <a:r>
                        <a:rPr lang="en-GB" sz="1800" b="1" dirty="0" err="1">
                          <a:effectLst/>
                        </a:rPr>
                        <a:t>Praktek</a:t>
                      </a:r>
                      <a:r>
                        <a:rPr lang="en-GB" sz="1800" b="1" dirty="0">
                          <a:effectLst/>
                        </a:rPr>
                        <a:t> </a:t>
                      </a:r>
                      <a:r>
                        <a:rPr lang="en-GB" sz="1800" b="1" dirty="0" err="1">
                          <a:effectLst/>
                        </a:rPr>
                        <a:t>Kompetensi</a:t>
                      </a:r>
                      <a:r>
                        <a:rPr lang="en-GB" sz="1800" b="1" dirty="0">
                          <a:effectLst/>
                        </a:rPr>
                        <a:t> </a:t>
                      </a:r>
                      <a:r>
                        <a:rPr lang="en-GB" sz="1800" b="1" dirty="0" err="1">
                          <a:effectLst/>
                        </a:rPr>
                        <a:t>Bidang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28 September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3595638"/>
                  </a:ext>
                </a:extLst>
              </a:tr>
              <a:tr h="3144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11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Pengumuman</a:t>
                      </a:r>
                      <a:r>
                        <a:rPr lang="en-ID" sz="1800" b="1" dirty="0">
                          <a:effectLst/>
                        </a:rPr>
                        <a:t> Hasil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28 September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0154862"/>
                  </a:ext>
                </a:extLst>
              </a:tr>
              <a:tr h="3218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>
                          <a:effectLst/>
                        </a:rPr>
                        <a:t>12</a:t>
                      </a:r>
                      <a:endParaRPr lang="en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D" sz="1800" b="1" dirty="0" err="1">
                          <a:effectLst/>
                        </a:rPr>
                        <a:t>Laporan</a:t>
                      </a:r>
                      <a:r>
                        <a:rPr lang="en-ID" sz="1800" b="1" dirty="0">
                          <a:effectLst/>
                        </a:rPr>
                        <a:t> Hasil</a:t>
                      </a:r>
                      <a:endParaRPr lang="en-ID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</a:rPr>
                        <a:t>30 September 2021</a:t>
                      </a:r>
                      <a:endParaRPr lang="en-ID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797056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B606761-7BC6-45D0-BC61-0058B6352527}"/>
              </a:ext>
            </a:extLst>
          </p:cNvPr>
          <p:cNvSpPr txBox="1"/>
          <p:nvPr/>
        </p:nvSpPr>
        <p:spPr>
          <a:xfrm>
            <a:off x="8553448" y="6427827"/>
            <a:ext cx="3867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BUM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Maju</a:t>
            </a:r>
            <a:r>
              <a:rPr lang="en-US" b="1" dirty="0"/>
              <a:t> </a:t>
            </a:r>
            <a:r>
              <a:rPr lang="en-US" b="1" dirty="0" err="1"/>
              <a:t>Mandiri</a:t>
            </a:r>
            <a:r>
              <a:rPr lang="en-US" b="1" dirty="0"/>
              <a:t> </a:t>
            </a:r>
            <a:r>
              <a:rPr lang="en-US" b="1" dirty="0" err="1"/>
              <a:t>Bejiharjo</a:t>
            </a:r>
            <a:endParaRPr lang="en-ID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9F4D78-ABE0-4C70-B694-2AA99D1AB03E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8054974" y="6338136"/>
            <a:ext cx="517526" cy="468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24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7EC2B08-A34B-4F3E-90EE-78DA3AA456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2519725"/>
              </p:ext>
            </p:extLst>
          </p:nvPr>
        </p:nvGraphicFramePr>
        <p:xfrm>
          <a:off x="838200" y="681037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62FE77-8D87-4DA5-8515-581959403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2273300"/>
            <a:ext cx="10515600" cy="435133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id-ID" sz="1800" b="1" dirty="0"/>
              <a:t>Bertaqwa kepada Tuhan Yang Maha Esa;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id-ID" sz="1800" b="1" dirty="0"/>
              <a:t>Memegang teguh Pancas</a:t>
            </a:r>
            <a:r>
              <a:rPr lang="en-GB" sz="1800" b="1" dirty="0" err="1"/>
              <a:t>ila</a:t>
            </a:r>
            <a:r>
              <a:rPr lang="id-ID" sz="1800" b="1" dirty="0"/>
              <a:t>, UUD 1945, GBHN</a:t>
            </a:r>
            <a:r>
              <a:rPr lang="en-GB" sz="1800" b="1" dirty="0"/>
              <a:t> d</a:t>
            </a:r>
            <a:r>
              <a:rPr lang="id-ID" sz="1800" b="1" dirty="0"/>
              <a:t>an B</a:t>
            </a:r>
            <a:r>
              <a:rPr lang="en-GB" sz="1800" b="1" dirty="0"/>
              <a:t>h</a:t>
            </a:r>
            <a:r>
              <a:rPr lang="id-ID" sz="1800" b="1" dirty="0"/>
              <a:t>ineka Tunggal Ika;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id-ID" sz="1800" b="1" dirty="0"/>
              <a:t>Berpendidikan paling rendah SMA atau </a:t>
            </a:r>
            <a:r>
              <a:rPr lang="en-GB" sz="1800" b="1" dirty="0"/>
              <a:t>s</a:t>
            </a:r>
            <a:r>
              <a:rPr lang="id-ID" sz="1800" b="1" dirty="0"/>
              <a:t>ederajad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id-ID" sz="1800" b="1" dirty="0"/>
              <a:t>Penduduk warga Bejiharjo</a:t>
            </a:r>
            <a:r>
              <a:rPr lang="en-GB" sz="1800" b="1" dirty="0"/>
              <a:t> yang </a:t>
            </a:r>
            <a:r>
              <a:rPr lang="en-GB" sz="1800" b="1" dirty="0" err="1"/>
              <a:t>berdomisili</a:t>
            </a:r>
            <a:r>
              <a:rPr lang="en-GB" sz="1800" b="1" dirty="0"/>
              <a:t> minimal </a:t>
            </a:r>
            <a:r>
              <a:rPr lang="en-GB" sz="1800" b="1" dirty="0" err="1"/>
              <a:t>satu</a:t>
            </a:r>
            <a:r>
              <a:rPr lang="en-GB" sz="1800" b="1" dirty="0"/>
              <a:t> </a:t>
            </a:r>
            <a:r>
              <a:rPr lang="en-GB" sz="1800" b="1" dirty="0" err="1"/>
              <a:t>tahun</a:t>
            </a:r>
            <a:r>
              <a:rPr lang="en-GB" sz="1800" b="1" dirty="0"/>
              <a:t> </a:t>
            </a:r>
            <a:r>
              <a:rPr lang="en-GB" sz="1800" b="1" dirty="0" err="1"/>
              <a:t>dibuktikan</a:t>
            </a:r>
            <a:r>
              <a:rPr lang="en-GB" sz="1800" b="1" dirty="0"/>
              <a:t> </a:t>
            </a:r>
            <a:r>
              <a:rPr lang="en-GB" sz="1800" b="1" dirty="0" err="1"/>
              <a:t>dengan</a:t>
            </a:r>
            <a:r>
              <a:rPr lang="en-GB" sz="1800" b="1" dirty="0"/>
              <a:t> </a:t>
            </a:r>
            <a:r>
              <a:rPr lang="en-GB" sz="1800" b="1" dirty="0" err="1"/>
              <a:t>Kartu</a:t>
            </a:r>
            <a:r>
              <a:rPr lang="en-GB" sz="1800" b="1" dirty="0"/>
              <a:t> Tanda </a:t>
            </a:r>
            <a:r>
              <a:rPr lang="en-GB" sz="1800" b="1" dirty="0" err="1"/>
              <a:t>Penduduk</a:t>
            </a:r>
            <a:r>
              <a:rPr lang="en-GB" sz="1800" b="1" dirty="0"/>
              <a:t> (KTP) </a:t>
            </a:r>
            <a:r>
              <a:rPr lang="en-GB" sz="1800" b="1" dirty="0" err="1"/>
              <a:t>atau</a:t>
            </a:r>
            <a:r>
              <a:rPr lang="en-GB" sz="1800" b="1" dirty="0"/>
              <a:t> </a:t>
            </a:r>
            <a:r>
              <a:rPr lang="en-GB" sz="1800" b="1" dirty="0" err="1"/>
              <a:t>Kartu</a:t>
            </a:r>
            <a:r>
              <a:rPr lang="en-GB" sz="1800" b="1" dirty="0"/>
              <a:t> </a:t>
            </a:r>
            <a:r>
              <a:rPr lang="en-GB" sz="1800" b="1" dirty="0" err="1"/>
              <a:t>Keluarga</a:t>
            </a:r>
            <a:r>
              <a:rPr lang="en-GB" sz="1800" b="1" dirty="0"/>
              <a:t> (KK)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id-ID" sz="1800" b="1" dirty="0"/>
              <a:t>Berusia pada saat akhir pendaftaran;</a:t>
            </a:r>
            <a:r>
              <a:rPr lang="en-ID" sz="1800" b="1" dirty="0"/>
              <a:t> </a:t>
            </a:r>
            <a:r>
              <a:rPr lang="id-ID" sz="1800" b="1" dirty="0"/>
              <a:t>minimal 25</a:t>
            </a:r>
            <a:r>
              <a:rPr lang="en-GB" sz="1800" b="1" dirty="0"/>
              <a:t> </a:t>
            </a:r>
            <a:r>
              <a:rPr lang="en-GB" sz="1800" b="1" dirty="0" err="1"/>
              <a:t>tahun</a:t>
            </a:r>
            <a:r>
              <a:rPr lang="en-GB" sz="1800" b="1" dirty="0"/>
              <a:t> </a:t>
            </a:r>
            <a:r>
              <a:rPr lang="en-US" sz="1800" b="1" dirty="0" err="1"/>
              <a:t>untuk</a:t>
            </a:r>
            <a:r>
              <a:rPr lang="en-US" sz="1800" b="1" dirty="0"/>
              <a:t> </a:t>
            </a:r>
            <a:r>
              <a:rPr lang="en-US" sz="1800" b="1" dirty="0" err="1"/>
              <a:t>Direktur</a:t>
            </a:r>
            <a:r>
              <a:rPr lang="en-US" sz="1800" b="1" dirty="0"/>
              <a:t> dan </a:t>
            </a:r>
            <a:r>
              <a:rPr lang="id-ID" sz="1800" b="1" dirty="0"/>
              <a:t>minimal </a:t>
            </a:r>
            <a:r>
              <a:rPr lang="en-US" sz="1800" b="1" dirty="0"/>
              <a:t>18 </a:t>
            </a:r>
            <a:r>
              <a:rPr lang="en-US" sz="1800" b="1" dirty="0" err="1"/>
              <a:t>tahun</a:t>
            </a:r>
            <a:r>
              <a:rPr lang="en-US" sz="1800" b="1" dirty="0"/>
              <a:t> </a:t>
            </a:r>
            <a:r>
              <a:rPr lang="en-US" sz="1800" b="1" dirty="0" err="1"/>
              <a:t>untuk</a:t>
            </a:r>
            <a:r>
              <a:rPr lang="en-US" sz="1800" b="1" dirty="0"/>
              <a:t> </a:t>
            </a:r>
            <a:r>
              <a:rPr lang="en-US" sz="1800" b="1" dirty="0" err="1"/>
              <a:t>Sekretaris</a:t>
            </a:r>
            <a:r>
              <a:rPr lang="en-US" sz="1800" b="1" dirty="0"/>
              <a:t> dan </a:t>
            </a:r>
            <a:r>
              <a:rPr lang="en-US" sz="1800" b="1" dirty="0" err="1"/>
              <a:t>Bendahara</a:t>
            </a:r>
            <a:r>
              <a:rPr lang="en-US" sz="1800" b="1" dirty="0"/>
              <a:t>.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id-ID" sz="1800" b="1" dirty="0"/>
              <a:t>Sehat Jasmani dan rohani</a:t>
            </a:r>
            <a:r>
              <a:rPr lang="en-GB" sz="1800" b="1" dirty="0"/>
              <a:t> </a:t>
            </a:r>
            <a:r>
              <a:rPr lang="en-GB" sz="1800" b="1" dirty="0" err="1"/>
              <a:t>dibuktikan</a:t>
            </a:r>
            <a:r>
              <a:rPr lang="en-GB" sz="1800" b="1" dirty="0"/>
              <a:t> </a:t>
            </a:r>
            <a:r>
              <a:rPr lang="en-GB" sz="1800" b="1" dirty="0" err="1"/>
              <a:t>surat</a:t>
            </a:r>
            <a:r>
              <a:rPr lang="en-GB" sz="1800" b="1" dirty="0"/>
              <a:t> </a:t>
            </a:r>
            <a:r>
              <a:rPr lang="en-GB" sz="1800" b="1" dirty="0" err="1"/>
              <a:t>keterangan</a:t>
            </a:r>
            <a:r>
              <a:rPr lang="en-GB" sz="1800" b="1" dirty="0"/>
              <a:t> </a:t>
            </a:r>
            <a:r>
              <a:rPr lang="en-GB" sz="1800" b="1" dirty="0" err="1"/>
              <a:t>dokter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id-ID" sz="1800" b="1" dirty="0"/>
              <a:t>Berkelakuan baik</a:t>
            </a:r>
            <a:r>
              <a:rPr lang="en-GB" sz="1800" b="1" dirty="0"/>
              <a:t> </a:t>
            </a:r>
            <a:r>
              <a:rPr lang="en-GB" sz="1800" b="1" dirty="0" err="1"/>
              <a:t>dibuktikan</a:t>
            </a:r>
            <a:r>
              <a:rPr lang="en-GB" sz="1800" b="1" dirty="0"/>
              <a:t> </a:t>
            </a:r>
            <a:r>
              <a:rPr lang="en-GB" sz="1800" b="1" dirty="0" err="1"/>
              <a:t>dengan</a:t>
            </a:r>
            <a:r>
              <a:rPr lang="en-GB" sz="1800" b="1" dirty="0"/>
              <a:t> </a:t>
            </a:r>
            <a:r>
              <a:rPr lang="id-ID" sz="1800" b="1" dirty="0"/>
              <a:t>Surat Keterangan Catatan Kepolisian</a:t>
            </a:r>
            <a:r>
              <a:rPr lang="en-US" sz="1800" b="1" dirty="0"/>
              <a:t> </a:t>
            </a:r>
            <a:r>
              <a:rPr lang="en-GB" sz="1800" b="1" dirty="0"/>
              <a:t> (SKCK) 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1800" b="1" dirty="0" err="1"/>
              <a:t>Bagi</a:t>
            </a:r>
            <a:r>
              <a:rPr lang="en-US" sz="1800" b="1" dirty="0"/>
              <a:t> </a:t>
            </a:r>
            <a:r>
              <a:rPr lang="en-US" sz="1800" b="1" dirty="0" err="1"/>
              <a:t>pengurus</a:t>
            </a:r>
            <a:r>
              <a:rPr lang="en-US" sz="1800" b="1" dirty="0"/>
              <a:t> Lembaga </a:t>
            </a:r>
            <a:r>
              <a:rPr lang="en-US" sz="1800" b="1" dirty="0" err="1"/>
              <a:t>kalurahan</a:t>
            </a:r>
            <a:r>
              <a:rPr lang="en-US" sz="1800" b="1" dirty="0"/>
              <a:t> </a:t>
            </a:r>
            <a:r>
              <a:rPr lang="en-US" sz="1800" b="1" dirty="0" err="1"/>
              <a:t>bersedia</a:t>
            </a:r>
            <a:r>
              <a:rPr lang="en-US" sz="1800" b="1" dirty="0"/>
              <a:t> </a:t>
            </a:r>
            <a:r>
              <a:rPr lang="en-US" sz="1800" b="1" dirty="0" err="1"/>
              <a:t>mengundurkan</a:t>
            </a:r>
            <a:r>
              <a:rPr lang="en-US" sz="1800" b="1" dirty="0"/>
              <a:t> </a:t>
            </a:r>
            <a:r>
              <a:rPr lang="en-US" sz="1800" b="1" dirty="0" err="1"/>
              <a:t>diri</a:t>
            </a:r>
            <a:r>
              <a:rPr lang="en-US" sz="1800" b="1" dirty="0"/>
              <a:t> </a:t>
            </a:r>
            <a:r>
              <a:rPr lang="en-US" sz="1800" b="1" dirty="0" err="1"/>
              <a:t>dari</a:t>
            </a:r>
            <a:r>
              <a:rPr lang="en-US" sz="1800" b="1" dirty="0"/>
              <a:t> </a:t>
            </a:r>
            <a:r>
              <a:rPr lang="en-US" sz="1800" b="1" dirty="0" err="1"/>
              <a:t>jabatannya</a:t>
            </a:r>
            <a:r>
              <a:rPr lang="en-US" sz="1800" b="1" dirty="0"/>
              <a:t> </a:t>
            </a:r>
            <a:r>
              <a:rPr lang="en-US" sz="1800" b="1" dirty="0" err="1"/>
              <a:t>apabila</a:t>
            </a:r>
            <a:r>
              <a:rPr lang="en-US" sz="1800" b="1" dirty="0"/>
              <a:t> </a:t>
            </a:r>
            <a:r>
              <a:rPr lang="en-US" sz="1800" b="1" dirty="0" err="1"/>
              <a:t>terpilih</a:t>
            </a:r>
            <a:endParaRPr lang="en-ID" sz="18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1800" b="1" dirty="0" err="1"/>
              <a:t>Bukan</a:t>
            </a:r>
            <a:r>
              <a:rPr lang="en-US" sz="1800" b="1" dirty="0"/>
              <a:t> </a:t>
            </a:r>
            <a:r>
              <a:rPr lang="en-US" sz="1800" b="1" dirty="0" err="1"/>
              <a:t>Aparatur</a:t>
            </a:r>
            <a:r>
              <a:rPr lang="en-US" sz="1800" b="1" dirty="0"/>
              <a:t> </a:t>
            </a:r>
            <a:r>
              <a:rPr lang="en-US" sz="1800" b="1" dirty="0" err="1"/>
              <a:t>Sipil</a:t>
            </a:r>
            <a:r>
              <a:rPr lang="en-US" sz="1800" b="1" dirty="0"/>
              <a:t> Negara (ASN), TNI dan </a:t>
            </a:r>
            <a:r>
              <a:rPr lang="en-US" sz="1800" b="1" dirty="0" err="1"/>
              <a:t>Polri</a:t>
            </a:r>
            <a:r>
              <a:rPr lang="en-US" sz="1800" b="1" dirty="0"/>
              <a:t>.</a:t>
            </a:r>
            <a:endParaRPr lang="en-ID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063150-487F-4490-89B8-2F06602BBA3A}"/>
              </a:ext>
            </a:extLst>
          </p:cNvPr>
          <p:cNvSpPr txBox="1"/>
          <p:nvPr/>
        </p:nvSpPr>
        <p:spPr>
          <a:xfrm>
            <a:off x="8486776" y="6347381"/>
            <a:ext cx="3867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BUM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Maju</a:t>
            </a:r>
            <a:r>
              <a:rPr lang="en-US" b="1" dirty="0"/>
              <a:t> </a:t>
            </a:r>
            <a:r>
              <a:rPr lang="en-US" b="1" dirty="0" err="1"/>
              <a:t>Mandiri</a:t>
            </a:r>
            <a:r>
              <a:rPr lang="en-US" b="1" dirty="0"/>
              <a:t> </a:t>
            </a:r>
            <a:r>
              <a:rPr lang="en-US" b="1" dirty="0" err="1"/>
              <a:t>Bejiharjo</a:t>
            </a:r>
            <a:endParaRPr lang="en-ID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8BCDCE2-5F18-40B1-BC6D-D355679254F2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835902" y="6266934"/>
            <a:ext cx="650874" cy="53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40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B064F69-3000-4B3F-8B04-81A48F5AB4EA}"/>
              </a:ext>
            </a:extLst>
          </p:cNvPr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10C6490-FC71-4D1B-892C-7F2A8FA78820}"/>
              </a:ext>
            </a:extLst>
          </p:cNvPr>
          <p:cNvSpPr txBox="1"/>
          <p:nvPr/>
        </p:nvSpPr>
        <p:spPr>
          <a:xfrm>
            <a:off x="904875" y="1968337"/>
            <a:ext cx="10515600" cy="3821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 err="1"/>
              <a:t>Foto</a:t>
            </a:r>
            <a:r>
              <a:rPr lang="en-ID" sz="1200" b="1" dirty="0"/>
              <a:t> copy KTP dan </a:t>
            </a:r>
            <a:r>
              <a:rPr lang="en-ID" sz="1200" b="1" dirty="0" err="1"/>
              <a:t>Kartu</a:t>
            </a:r>
            <a:r>
              <a:rPr lang="en-ID" sz="1200" b="1" dirty="0"/>
              <a:t> </a:t>
            </a:r>
            <a:r>
              <a:rPr lang="en-ID" sz="1200" b="1" dirty="0" err="1"/>
              <a:t>Keluarga</a:t>
            </a:r>
            <a:r>
              <a:rPr lang="en-ID" sz="1200" b="1" dirty="0"/>
              <a:t> (KK) </a:t>
            </a:r>
            <a:r>
              <a:rPr lang="en-ID" sz="1200" b="1" dirty="0" err="1"/>
              <a:t>dilegalisir</a:t>
            </a:r>
            <a:r>
              <a:rPr lang="en-ID" sz="1200" b="1" dirty="0"/>
              <a:t>, </a:t>
            </a:r>
            <a:r>
              <a:rPr lang="en-ID" sz="1200" b="1" dirty="0" err="1"/>
              <a:t>kecuali</a:t>
            </a:r>
            <a:r>
              <a:rPr lang="en-ID" sz="1200" b="1" dirty="0"/>
              <a:t> yang </a:t>
            </a:r>
            <a:r>
              <a:rPr lang="en-ID" sz="1200" b="1" dirty="0" err="1"/>
              <a:t>ditentukan</a:t>
            </a:r>
            <a:r>
              <a:rPr lang="en-ID" sz="1200" b="1" dirty="0"/>
              <a:t> lain oleh </a:t>
            </a:r>
            <a:r>
              <a:rPr lang="en-ID" sz="1200" b="1" dirty="0" err="1"/>
              <a:t>peraturan</a:t>
            </a:r>
            <a:r>
              <a:rPr lang="en-ID" sz="1200" b="1" dirty="0"/>
              <a:t> </a:t>
            </a:r>
            <a:r>
              <a:rPr lang="en-ID" sz="1200" b="1" dirty="0" err="1"/>
              <a:t>perundang</a:t>
            </a:r>
            <a:r>
              <a:rPr lang="en-ID" sz="1200" b="1" dirty="0"/>
              <a:t> </a:t>
            </a:r>
            <a:r>
              <a:rPr lang="en-ID" sz="1200" b="1" dirty="0" err="1"/>
              <a:t>undangan</a:t>
            </a:r>
            <a:r>
              <a:rPr lang="en-ID" sz="1200" b="1" dirty="0"/>
              <a:t>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/>
              <a:t>Pas </a:t>
            </a:r>
            <a:r>
              <a:rPr lang="en-ID" sz="1200" b="1" dirty="0" err="1"/>
              <a:t>Foto</a:t>
            </a:r>
            <a:r>
              <a:rPr lang="en-ID" sz="1200" b="1" dirty="0"/>
              <a:t> </a:t>
            </a:r>
            <a:r>
              <a:rPr lang="en-ID" sz="1200" b="1" dirty="0" err="1"/>
              <a:t>Berwarna</a:t>
            </a:r>
            <a:r>
              <a:rPr lang="en-ID" sz="1200" b="1" dirty="0"/>
              <a:t> </a:t>
            </a:r>
            <a:r>
              <a:rPr lang="en-ID" sz="1200" b="1" dirty="0" err="1"/>
              <a:t>terbaru</a:t>
            </a:r>
            <a:r>
              <a:rPr lang="en-ID" sz="1200" b="1" dirty="0"/>
              <a:t> 4x6 (4 Lembar)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/>
              <a:t>Daftar Riwayat </a:t>
            </a:r>
            <a:r>
              <a:rPr lang="en-ID" sz="1200" b="1" dirty="0" err="1"/>
              <a:t>hidup</a:t>
            </a:r>
            <a:r>
              <a:rPr lang="en-ID" sz="1200" b="1" dirty="0"/>
              <a:t>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/>
              <a:t>Surat </a:t>
            </a:r>
            <a:r>
              <a:rPr lang="en-ID" sz="1200" b="1" dirty="0" err="1"/>
              <a:t>keterangan</a:t>
            </a:r>
            <a:r>
              <a:rPr lang="en-ID" sz="1200" b="1" dirty="0"/>
              <a:t> </a:t>
            </a:r>
            <a:r>
              <a:rPr lang="en-ID" sz="1200" b="1" dirty="0" err="1"/>
              <a:t>sehat</a:t>
            </a:r>
            <a:r>
              <a:rPr lang="en-ID" sz="1200" b="1" dirty="0"/>
              <a:t> </a:t>
            </a:r>
            <a:r>
              <a:rPr lang="en-ID" sz="1200" b="1" dirty="0" err="1"/>
              <a:t>dari</a:t>
            </a:r>
            <a:r>
              <a:rPr lang="en-ID" sz="1200" b="1" dirty="0"/>
              <a:t> </a:t>
            </a:r>
            <a:r>
              <a:rPr lang="en-ID" sz="1200" b="1" dirty="0" err="1"/>
              <a:t>dokter</a:t>
            </a:r>
            <a:r>
              <a:rPr lang="en-ID" sz="1200" b="1" dirty="0"/>
              <a:t>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/>
              <a:t>Surat </a:t>
            </a:r>
            <a:r>
              <a:rPr lang="en-ID" sz="1200" b="1" dirty="0" err="1"/>
              <a:t>Keterangan</a:t>
            </a:r>
            <a:r>
              <a:rPr lang="en-ID" sz="1200" b="1" dirty="0"/>
              <a:t> </a:t>
            </a:r>
            <a:r>
              <a:rPr lang="en-ID" sz="1200" b="1" dirty="0" err="1"/>
              <a:t>Catatan</a:t>
            </a:r>
            <a:r>
              <a:rPr lang="en-ID" sz="1200" b="1" dirty="0"/>
              <a:t> </a:t>
            </a:r>
            <a:r>
              <a:rPr lang="en-ID" sz="1200" b="1" dirty="0" err="1"/>
              <a:t>Kepolisian</a:t>
            </a:r>
            <a:r>
              <a:rPr lang="en-ID" sz="1200" b="1" dirty="0"/>
              <a:t> (SKCK)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/>
              <a:t>Surat </a:t>
            </a:r>
            <a:r>
              <a:rPr lang="en-ID" sz="1200" b="1" dirty="0" err="1"/>
              <a:t>pernyataan</a:t>
            </a:r>
            <a:r>
              <a:rPr lang="en-ID" sz="1200" b="1" dirty="0"/>
              <a:t> </a:t>
            </a:r>
            <a:r>
              <a:rPr lang="en-ID" sz="1200" b="1" dirty="0" err="1"/>
              <a:t>bertaqwa</a:t>
            </a:r>
            <a:r>
              <a:rPr lang="en-ID" sz="1200" b="1" dirty="0"/>
              <a:t> </a:t>
            </a:r>
            <a:r>
              <a:rPr lang="en-ID" sz="1200" b="1" dirty="0" err="1"/>
              <a:t>kepada</a:t>
            </a:r>
            <a:r>
              <a:rPr lang="en-ID" sz="1200" b="1" dirty="0"/>
              <a:t> </a:t>
            </a:r>
            <a:r>
              <a:rPr lang="en-ID" sz="1200" b="1" dirty="0" err="1"/>
              <a:t>Tuhan</a:t>
            </a:r>
            <a:r>
              <a:rPr lang="en-ID" sz="1200" b="1" dirty="0"/>
              <a:t> Yang </a:t>
            </a:r>
            <a:r>
              <a:rPr lang="en-ID" sz="1200" b="1" dirty="0" err="1"/>
              <a:t>Maha</a:t>
            </a:r>
            <a:r>
              <a:rPr lang="en-ID" sz="1200" b="1" dirty="0"/>
              <a:t> </a:t>
            </a:r>
            <a:r>
              <a:rPr lang="en-ID" sz="1200" b="1" dirty="0" err="1"/>
              <a:t>Esa</a:t>
            </a:r>
            <a:r>
              <a:rPr lang="en-ID" sz="1200" b="1" dirty="0"/>
              <a:t> </a:t>
            </a:r>
            <a:r>
              <a:rPr lang="en-ID" sz="1200" b="1" dirty="0" err="1"/>
              <a:t>diatas</a:t>
            </a:r>
            <a:r>
              <a:rPr lang="en-ID" sz="1200" b="1" dirty="0"/>
              <a:t> </a:t>
            </a:r>
            <a:r>
              <a:rPr lang="en-ID" sz="1200" b="1" dirty="0" err="1"/>
              <a:t>Kertas</a:t>
            </a:r>
            <a:r>
              <a:rPr lang="en-ID" sz="1200" b="1" dirty="0"/>
              <a:t> </a:t>
            </a:r>
            <a:r>
              <a:rPr lang="en-ID" sz="1200" b="1" dirty="0" err="1"/>
              <a:t>bermeterai</a:t>
            </a:r>
            <a:r>
              <a:rPr lang="en-ID" sz="1200" b="1" dirty="0"/>
              <a:t> 10.000.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/>
              <a:t>Surat </a:t>
            </a:r>
            <a:r>
              <a:rPr lang="en-ID" sz="1200" b="1" dirty="0" err="1"/>
              <a:t>pernyataan</a:t>
            </a:r>
            <a:r>
              <a:rPr lang="en-ID" sz="1200" b="1" dirty="0"/>
              <a:t> </a:t>
            </a:r>
            <a:r>
              <a:rPr lang="en-ID" sz="1200" b="1" dirty="0" err="1"/>
              <a:t>memegang</a:t>
            </a:r>
            <a:r>
              <a:rPr lang="en-ID" sz="1200" b="1" dirty="0"/>
              <a:t> </a:t>
            </a:r>
            <a:r>
              <a:rPr lang="en-ID" sz="1200" b="1" dirty="0" err="1"/>
              <a:t>teguh</a:t>
            </a:r>
            <a:r>
              <a:rPr lang="en-ID" sz="1200" b="1" dirty="0"/>
              <a:t> dan </a:t>
            </a:r>
            <a:r>
              <a:rPr lang="en-ID" sz="1200" b="1" dirty="0" err="1"/>
              <a:t>mengamalkan</a:t>
            </a:r>
            <a:r>
              <a:rPr lang="en-ID" sz="1200" b="1" dirty="0"/>
              <a:t> Pancasila, UUD RI 1945, NKRI , </a:t>
            </a:r>
            <a:r>
              <a:rPr lang="en-ID" sz="1200" b="1" dirty="0" err="1"/>
              <a:t>Bineka</a:t>
            </a:r>
            <a:r>
              <a:rPr lang="en-ID" sz="1200" b="1" dirty="0"/>
              <a:t> Tunggal </a:t>
            </a:r>
            <a:r>
              <a:rPr lang="en-ID" sz="1200" b="1" dirty="0" err="1"/>
              <a:t>Ika</a:t>
            </a:r>
            <a:r>
              <a:rPr lang="en-ID" sz="1200" b="1" dirty="0"/>
              <a:t>, di </a:t>
            </a:r>
            <a:r>
              <a:rPr lang="en-ID" sz="1200" b="1" dirty="0" err="1"/>
              <a:t>atas</a:t>
            </a:r>
            <a:r>
              <a:rPr lang="en-ID" sz="1200" b="1" dirty="0"/>
              <a:t> </a:t>
            </a:r>
            <a:r>
              <a:rPr lang="en-ID" sz="1200" b="1" dirty="0" err="1"/>
              <a:t>kertas</a:t>
            </a:r>
            <a:r>
              <a:rPr lang="en-ID" sz="1200" b="1" dirty="0"/>
              <a:t> bermeterai10.000.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 err="1"/>
              <a:t>Foto</a:t>
            </a:r>
            <a:r>
              <a:rPr lang="en-ID" sz="1200" b="1" dirty="0"/>
              <a:t> Copy </a:t>
            </a:r>
            <a:r>
              <a:rPr lang="en-ID" sz="1200" b="1" dirty="0" err="1"/>
              <a:t>Ijasah</a:t>
            </a:r>
            <a:r>
              <a:rPr lang="en-ID" sz="1200" b="1" dirty="0"/>
              <a:t> </a:t>
            </a:r>
            <a:r>
              <a:rPr lang="en-ID" sz="1200" b="1" dirty="0" err="1"/>
              <a:t>terakhir</a:t>
            </a:r>
            <a:r>
              <a:rPr lang="en-ID" sz="1200" b="1" dirty="0"/>
              <a:t> </a:t>
            </a:r>
            <a:r>
              <a:rPr lang="en-ID" sz="1200" b="1" dirty="0" err="1"/>
              <a:t>atau</a:t>
            </a:r>
            <a:r>
              <a:rPr lang="en-ID" sz="1200" b="1" dirty="0"/>
              <a:t> </a:t>
            </a:r>
            <a:r>
              <a:rPr lang="en-ID" sz="1200" b="1" dirty="0" err="1"/>
              <a:t>surat</a:t>
            </a:r>
            <a:r>
              <a:rPr lang="en-ID" sz="1200" b="1" dirty="0"/>
              <a:t> </a:t>
            </a:r>
            <a:r>
              <a:rPr lang="en-ID" sz="1200" b="1" dirty="0" err="1"/>
              <a:t>keterangan</a:t>
            </a:r>
            <a:r>
              <a:rPr lang="en-ID" sz="1200" b="1" dirty="0"/>
              <a:t> yang </a:t>
            </a:r>
            <a:r>
              <a:rPr lang="en-ID" sz="1200" b="1" dirty="0" err="1"/>
              <a:t>dilegalisir</a:t>
            </a:r>
            <a:r>
              <a:rPr lang="en-ID" sz="1200" b="1" dirty="0"/>
              <a:t> </a:t>
            </a:r>
            <a:r>
              <a:rPr lang="en-ID" sz="1200" b="1" dirty="0" err="1"/>
              <a:t>dari</a:t>
            </a:r>
            <a:r>
              <a:rPr lang="en-ID" sz="1200" b="1" dirty="0"/>
              <a:t> </a:t>
            </a:r>
            <a:r>
              <a:rPr lang="en-ID" sz="1200" b="1" dirty="0" err="1"/>
              <a:t>pejabat</a:t>
            </a:r>
            <a:r>
              <a:rPr lang="en-ID" sz="1200" b="1" dirty="0"/>
              <a:t> yang </a:t>
            </a:r>
            <a:r>
              <a:rPr lang="en-ID" sz="1200" b="1" dirty="0" err="1"/>
              <a:t>berwenang</a:t>
            </a:r>
            <a:r>
              <a:rPr lang="en-ID" sz="1200" b="1" dirty="0"/>
              <a:t>; </a:t>
            </a:r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/>
              <a:t>Surat </a:t>
            </a:r>
            <a:r>
              <a:rPr lang="en-ID" sz="1200" b="1" dirty="0" err="1"/>
              <a:t>lamaran</a:t>
            </a:r>
            <a:r>
              <a:rPr lang="en-ID" sz="1200" b="1" dirty="0"/>
              <a:t> </a:t>
            </a:r>
            <a:r>
              <a:rPr lang="en-ID" sz="1200" b="1" dirty="0" err="1"/>
              <a:t>tertulis</a:t>
            </a:r>
            <a:r>
              <a:rPr lang="en-ID" sz="1200" b="1" dirty="0"/>
              <a:t> </a:t>
            </a:r>
            <a:r>
              <a:rPr lang="en-ID" sz="1200" b="1" dirty="0" err="1"/>
              <a:t>berikut</a:t>
            </a:r>
            <a:r>
              <a:rPr lang="en-ID" sz="1200" b="1" dirty="0"/>
              <a:t> </a:t>
            </a:r>
            <a:r>
              <a:rPr lang="en-ID" sz="1200" b="1" dirty="0" err="1"/>
              <a:t>kelengkapan</a:t>
            </a:r>
            <a:r>
              <a:rPr lang="en-ID" sz="1200" b="1" dirty="0"/>
              <a:t> </a:t>
            </a:r>
            <a:r>
              <a:rPr lang="en-ID" sz="1200" b="1" dirty="0" err="1"/>
              <a:t>persyaratan</a:t>
            </a:r>
            <a:r>
              <a:rPr lang="en-ID" sz="1200" b="1" dirty="0"/>
              <a:t> </a:t>
            </a:r>
            <a:r>
              <a:rPr lang="en-ID" sz="1200" b="1" dirty="0" err="1"/>
              <a:t>administrasi</a:t>
            </a:r>
            <a:r>
              <a:rPr lang="en-ID" sz="1200" b="1" dirty="0"/>
              <a:t> </a:t>
            </a:r>
            <a:r>
              <a:rPr lang="en-ID" sz="1200" b="1" dirty="0" err="1"/>
              <a:t>Sebagaimana</a:t>
            </a:r>
            <a:r>
              <a:rPr lang="en-ID" sz="1200" b="1" dirty="0"/>
              <a:t> </a:t>
            </a:r>
            <a:r>
              <a:rPr lang="en-ID" sz="1200" b="1" dirty="0" err="1"/>
              <a:t>dimaksud</a:t>
            </a:r>
            <a:r>
              <a:rPr lang="en-ID" sz="1200" b="1" dirty="0"/>
              <a:t> pada </a:t>
            </a:r>
            <a:r>
              <a:rPr lang="en-ID" sz="1200" b="1" dirty="0" err="1"/>
              <a:t>ayat</a:t>
            </a:r>
            <a:r>
              <a:rPr lang="en-ID" sz="1200" b="1" dirty="0"/>
              <a:t> (3) </a:t>
            </a:r>
            <a:r>
              <a:rPr lang="en-ID" sz="1200" b="1" dirty="0" err="1"/>
              <a:t>dibuat</a:t>
            </a:r>
            <a:r>
              <a:rPr lang="en-ID" sz="1200" b="1" dirty="0"/>
              <a:t> </a:t>
            </a:r>
            <a:r>
              <a:rPr lang="en-ID" sz="1200" b="1" dirty="0" err="1"/>
              <a:t>rangkat</a:t>
            </a:r>
            <a:r>
              <a:rPr lang="en-ID" sz="1200" b="1" dirty="0"/>
              <a:t> 2 (</a:t>
            </a:r>
            <a:r>
              <a:rPr lang="en-ID" sz="1200" b="1" dirty="0" err="1"/>
              <a:t>dua</a:t>
            </a:r>
            <a:r>
              <a:rPr lang="en-ID" sz="1200" b="1" dirty="0"/>
              <a:t>), </a:t>
            </a:r>
            <a:r>
              <a:rPr lang="en-ID" sz="1200" b="1" dirty="0" err="1"/>
              <a:t>yaitu</a:t>
            </a:r>
            <a:r>
              <a:rPr lang="en-ID" sz="1200" b="1" dirty="0"/>
              <a:t> 1 (</a:t>
            </a:r>
            <a:r>
              <a:rPr lang="en-ID" sz="1200" b="1" dirty="0" err="1"/>
              <a:t>satu</a:t>
            </a:r>
            <a:r>
              <a:rPr lang="en-ID" sz="1200" b="1" dirty="0"/>
              <a:t>) </a:t>
            </a:r>
            <a:r>
              <a:rPr lang="en-ID" sz="1200" b="1" dirty="0" err="1"/>
              <a:t>eksemplar</a:t>
            </a:r>
            <a:r>
              <a:rPr lang="en-ID" sz="1200" b="1" dirty="0"/>
              <a:t> </a:t>
            </a:r>
            <a:r>
              <a:rPr lang="en-ID" sz="1200" b="1" dirty="0" err="1"/>
              <a:t>asli</a:t>
            </a:r>
            <a:r>
              <a:rPr lang="en-ID" sz="1200" b="1" dirty="0"/>
              <a:t> dan 1 (</a:t>
            </a:r>
            <a:r>
              <a:rPr lang="en-ID" sz="1200" b="1" dirty="0" err="1"/>
              <a:t>satu</a:t>
            </a:r>
            <a:r>
              <a:rPr lang="en-ID" sz="1200" b="1" dirty="0"/>
              <a:t>) </a:t>
            </a:r>
            <a:r>
              <a:rPr lang="en-ID" sz="1200" b="1" dirty="0" err="1"/>
              <a:t>eksemplar</a:t>
            </a:r>
            <a:r>
              <a:rPr lang="en-ID" sz="1200" b="1" dirty="0"/>
              <a:t> </a:t>
            </a:r>
            <a:r>
              <a:rPr lang="en-ID" sz="1200" b="1" dirty="0" err="1"/>
              <a:t>foto</a:t>
            </a:r>
            <a:r>
              <a:rPr lang="en-ID" sz="1200" b="1" dirty="0"/>
              <a:t> copy, masing-masing </a:t>
            </a:r>
            <a:r>
              <a:rPr lang="en-ID" sz="1200" b="1" dirty="0" err="1"/>
              <a:t>dimasukkan</a:t>
            </a:r>
            <a:r>
              <a:rPr lang="en-ID" sz="1200" b="1" dirty="0"/>
              <a:t> </a:t>
            </a:r>
            <a:r>
              <a:rPr lang="en-ID" sz="1200" b="1" dirty="0" err="1"/>
              <a:t>dalam</a:t>
            </a:r>
            <a:r>
              <a:rPr lang="en-ID" sz="1200" b="1" dirty="0"/>
              <a:t> </a:t>
            </a:r>
            <a:r>
              <a:rPr lang="en-ID" sz="1200" b="1" dirty="0" err="1"/>
              <a:t>stopmap</a:t>
            </a:r>
            <a:r>
              <a:rPr lang="en-ID" sz="1200" b="1" dirty="0"/>
              <a:t> </a:t>
            </a:r>
            <a:r>
              <a:rPr lang="en-ID" sz="1200" b="1" dirty="0" err="1"/>
              <a:t>kertas</a:t>
            </a:r>
            <a:r>
              <a:rPr lang="en-ID" sz="1200" b="1" dirty="0"/>
              <a:t> </a:t>
            </a:r>
            <a:r>
              <a:rPr lang="en-ID" sz="1200" b="1" dirty="0" err="1"/>
              <a:t>warna</a:t>
            </a:r>
            <a:r>
              <a:rPr lang="en-ID" sz="1200" b="1" dirty="0"/>
              <a:t> </a:t>
            </a:r>
            <a:r>
              <a:rPr lang="en-ID" sz="1200" b="1" dirty="0" err="1"/>
              <a:t>merah</a:t>
            </a:r>
            <a:r>
              <a:rPr lang="en-ID" sz="1200" b="1" dirty="0"/>
              <a:t>: </a:t>
            </a:r>
            <a:r>
              <a:rPr lang="en-ID" sz="1200" b="1" dirty="0" err="1"/>
              <a:t>untuk</a:t>
            </a:r>
            <a:r>
              <a:rPr lang="en-ID" sz="1200" b="1" dirty="0"/>
              <a:t> </a:t>
            </a:r>
            <a:r>
              <a:rPr lang="en-ID" sz="1200" b="1" dirty="0" err="1"/>
              <a:t>formasi</a:t>
            </a:r>
            <a:r>
              <a:rPr lang="en-ID" sz="1200" b="1" dirty="0"/>
              <a:t> </a:t>
            </a:r>
            <a:r>
              <a:rPr lang="en-ID" sz="1200" b="1" dirty="0" err="1"/>
              <a:t>direktur</a:t>
            </a:r>
            <a:r>
              <a:rPr lang="en-ID" sz="1200" b="1" dirty="0"/>
              <a:t>, </a:t>
            </a:r>
            <a:r>
              <a:rPr lang="en-ID" sz="1200" b="1" dirty="0" err="1"/>
              <a:t>stopmap</a:t>
            </a:r>
            <a:r>
              <a:rPr lang="en-ID" sz="1200" b="1" dirty="0"/>
              <a:t> </a:t>
            </a:r>
            <a:r>
              <a:rPr lang="en-ID" sz="1200" b="1" dirty="0" err="1"/>
              <a:t>kertas</a:t>
            </a:r>
            <a:r>
              <a:rPr lang="en-ID" sz="1200" b="1" dirty="0"/>
              <a:t> </a:t>
            </a:r>
            <a:r>
              <a:rPr lang="en-ID" sz="1200" b="1" dirty="0" err="1"/>
              <a:t>warna</a:t>
            </a:r>
            <a:r>
              <a:rPr lang="en-ID" sz="1200" b="1" dirty="0"/>
              <a:t> </a:t>
            </a:r>
            <a:r>
              <a:rPr lang="en-ID" sz="1200" b="1" dirty="0" err="1"/>
              <a:t>kuning</a:t>
            </a:r>
            <a:r>
              <a:rPr lang="en-ID" sz="1200" b="1" dirty="0"/>
              <a:t>: </a:t>
            </a:r>
            <a:r>
              <a:rPr lang="en-ID" sz="1200" b="1" dirty="0" err="1"/>
              <a:t>untuk</a:t>
            </a:r>
            <a:r>
              <a:rPr lang="en-ID" sz="1200" b="1" dirty="0"/>
              <a:t> </a:t>
            </a:r>
            <a:r>
              <a:rPr lang="en-ID" sz="1200" b="1" dirty="0" err="1"/>
              <a:t>formasi</a:t>
            </a:r>
            <a:r>
              <a:rPr lang="en-ID" sz="1200" b="1" dirty="0"/>
              <a:t> </a:t>
            </a:r>
            <a:r>
              <a:rPr lang="en-ID" sz="1200" b="1" dirty="0" err="1"/>
              <a:t>sekretaris</a:t>
            </a:r>
            <a:r>
              <a:rPr lang="en-ID" sz="1200" b="1" dirty="0"/>
              <a:t>, </a:t>
            </a:r>
            <a:r>
              <a:rPr lang="en-ID" sz="1200" b="1" dirty="0" err="1"/>
              <a:t>stopmap</a:t>
            </a:r>
            <a:r>
              <a:rPr lang="en-ID" sz="1200" b="1" dirty="0"/>
              <a:t> </a:t>
            </a:r>
            <a:r>
              <a:rPr lang="en-ID" sz="1200" b="1" dirty="0" err="1"/>
              <a:t>kertas</a:t>
            </a:r>
            <a:r>
              <a:rPr lang="en-ID" sz="1200" b="1" dirty="0"/>
              <a:t> </a:t>
            </a:r>
            <a:r>
              <a:rPr lang="en-ID" sz="1200" b="1" dirty="0" err="1"/>
              <a:t>warna</a:t>
            </a:r>
            <a:r>
              <a:rPr lang="en-ID" sz="1200" b="1" dirty="0"/>
              <a:t> </a:t>
            </a:r>
            <a:r>
              <a:rPr lang="en-ID" sz="1200" b="1" dirty="0" err="1"/>
              <a:t>hijau</a:t>
            </a:r>
            <a:r>
              <a:rPr lang="en-ID" sz="1200" b="1" dirty="0"/>
              <a:t>: </a:t>
            </a:r>
            <a:r>
              <a:rPr lang="en-ID" sz="1200" b="1" dirty="0" err="1"/>
              <a:t>untuk</a:t>
            </a:r>
            <a:r>
              <a:rPr lang="en-ID" sz="1200" b="1" dirty="0"/>
              <a:t> </a:t>
            </a:r>
            <a:r>
              <a:rPr lang="en-ID" sz="1200" b="1" dirty="0" err="1"/>
              <a:t>formasi</a:t>
            </a:r>
            <a:r>
              <a:rPr lang="en-ID" sz="1200" b="1" dirty="0"/>
              <a:t> </a:t>
            </a:r>
            <a:r>
              <a:rPr lang="en-ID" sz="1200" b="1" dirty="0" err="1"/>
              <a:t>bendahara</a:t>
            </a:r>
            <a:endParaRPr lang="en-ID" sz="1200" b="1" dirty="0"/>
          </a:p>
          <a:p>
            <a:pPr marL="228600" indent="-228600">
              <a:lnSpc>
                <a:spcPct val="170000"/>
              </a:lnSpc>
              <a:buFont typeface="+mj-lt"/>
              <a:buAutoNum type="arabicPeriod"/>
            </a:pPr>
            <a:r>
              <a:rPr lang="en-ID" sz="1200" b="1" dirty="0" err="1"/>
              <a:t>Bakal</a:t>
            </a:r>
            <a:r>
              <a:rPr lang="en-ID" sz="1200" b="1" dirty="0"/>
              <a:t> </a:t>
            </a:r>
            <a:r>
              <a:rPr lang="en-ID" sz="1200" b="1" dirty="0" err="1"/>
              <a:t>calon</a:t>
            </a:r>
            <a:r>
              <a:rPr lang="en-ID" sz="1200" b="1" dirty="0"/>
              <a:t> </a:t>
            </a:r>
            <a:r>
              <a:rPr lang="en-ID" sz="1200" b="1" dirty="0" err="1"/>
              <a:t>Direktur</a:t>
            </a:r>
            <a:r>
              <a:rPr lang="en-ID" sz="1200" b="1" dirty="0"/>
              <a:t>, </a:t>
            </a:r>
            <a:r>
              <a:rPr lang="en-ID" sz="1200" b="1" dirty="0" err="1"/>
              <a:t>Sekretaris</a:t>
            </a:r>
            <a:r>
              <a:rPr lang="en-ID" sz="1200" b="1" dirty="0"/>
              <a:t>, dan </a:t>
            </a:r>
            <a:r>
              <a:rPr lang="en-ID" sz="1200" b="1" dirty="0" err="1"/>
              <a:t>Bendara</a:t>
            </a:r>
            <a:r>
              <a:rPr lang="en-ID" sz="1200" b="1" dirty="0"/>
              <a:t> </a:t>
            </a:r>
            <a:r>
              <a:rPr lang="en-ID" sz="1200" b="1" dirty="0" err="1"/>
              <a:t>hanya</a:t>
            </a:r>
            <a:r>
              <a:rPr lang="en-ID" sz="1200" b="1" dirty="0"/>
              <a:t> </a:t>
            </a:r>
            <a:r>
              <a:rPr lang="en-ID" sz="1200" b="1" dirty="0" err="1"/>
              <a:t>dapat</a:t>
            </a:r>
            <a:r>
              <a:rPr lang="en-ID" sz="1200" b="1" dirty="0"/>
              <a:t> </a:t>
            </a:r>
            <a:r>
              <a:rPr lang="en-ID" sz="1200" b="1" dirty="0" err="1"/>
              <a:t>melengkapi</a:t>
            </a:r>
            <a:r>
              <a:rPr lang="en-ID" sz="1200" b="1" dirty="0"/>
              <a:t> </a:t>
            </a:r>
            <a:r>
              <a:rPr lang="en-ID" sz="1200" b="1" dirty="0" err="1"/>
              <a:t>persyaratan</a:t>
            </a:r>
            <a:r>
              <a:rPr lang="en-ID" sz="1200" b="1" dirty="0"/>
              <a:t> </a:t>
            </a:r>
            <a:r>
              <a:rPr lang="en-ID" sz="1200" b="1" dirty="0" err="1"/>
              <a:t>selama</a:t>
            </a:r>
            <a:r>
              <a:rPr lang="en-ID" sz="1200" b="1" dirty="0"/>
              <a:t> masa </a:t>
            </a:r>
            <a:r>
              <a:rPr lang="en-ID" sz="1200" b="1" dirty="0" err="1"/>
              <a:t>pendaftaran</a:t>
            </a:r>
            <a:r>
              <a:rPr lang="en-ID" sz="1200" b="1" dirty="0"/>
              <a:t> yang </a:t>
            </a:r>
            <a:r>
              <a:rPr lang="en-ID" sz="1200" b="1" dirty="0" err="1"/>
              <a:t>ditentukan</a:t>
            </a:r>
            <a:r>
              <a:rPr lang="en-ID" sz="1200" b="1" dirty="0"/>
              <a:t> Tim </a:t>
            </a:r>
            <a:r>
              <a:rPr lang="en-ID" sz="1200" b="1" dirty="0" err="1"/>
              <a:t>Penjaringan</a:t>
            </a:r>
            <a:r>
              <a:rPr lang="en-ID" sz="1200" b="1" dirty="0"/>
              <a:t>.</a:t>
            </a:r>
            <a:r>
              <a:rPr lang="id-ID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ID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4425B-19CE-4ACB-9A24-9A9DA4337C29}"/>
              </a:ext>
            </a:extLst>
          </p:cNvPr>
          <p:cNvSpPr txBox="1"/>
          <p:nvPr/>
        </p:nvSpPr>
        <p:spPr>
          <a:xfrm>
            <a:off x="8486776" y="6347381"/>
            <a:ext cx="38671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BUM </a:t>
            </a:r>
            <a:r>
              <a:rPr lang="en-US" b="1" dirty="0" err="1"/>
              <a:t>Desa</a:t>
            </a:r>
            <a:r>
              <a:rPr lang="en-US" b="1" dirty="0"/>
              <a:t> </a:t>
            </a:r>
            <a:r>
              <a:rPr lang="en-US" b="1" dirty="0" err="1"/>
              <a:t>Maju</a:t>
            </a:r>
            <a:r>
              <a:rPr lang="en-US" b="1" dirty="0"/>
              <a:t> </a:t>
            </a:r>
            <a:r>
              <a:rPr lang="en-US" b="1" dirty="0" err="1"/>
              <a:t>Mandiri</a:t>
            </a:r>
            <a:r>
              <a:rPr lang="en-US" b="1" dirty="0"/>
              <a:t> </a:t>
            </a:r>
            <a:r>
              <a:rPr lang="en-US" b="1" dirty="0" err="1"/>
              <a:t>Bejiharjo</a:t>
            </a:r>
            <a:endParaRPr lang="en-ID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71C2601-80AD-4F3C-8038-A9B414BD214B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835902" y="6266934"/>
            <a:ext cx="650874" cy="53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98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82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Freeform: Shape 84">
            <a:extLst>
              <a:ext uri="{FF2B5EF4-FFF2-40B4-BE49-F238E27FC236}">
                <a16:creationId xmlns:a16="http://schemas.microsoft.com/office/drawing/2014/main" id="{10BCDCE7-03A4-438B-9B4A-0F5E37C4C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2677" y="456020"/>
            <a:ext cx="6737282" cy="6032228"/>
          </a:xfrm>
          <a:custGeom>
            <a:avLst/>
            <a:gdLst>
              <a:gd name="connsiteX0" fmla="*/ 3069307 w 6737282"/>
              <a:gd name="connsiteY0" fmla="*/ 4550727 h 6032228"/>
              <a:gd name="connsiteX1" fmla="*/ 3741218 w 6737282"/>
              <a:gd name="connsiteY1" fmla="*/ 4550727 h 6032228"/>
              <a:gd name="connsiteX2" fmla="*/ 3772850 w 6737282"/>
              <a:gd name="connsiteY2" fmla="*/ 4554928 h 6032228"/>
              <a:gd name="connsiteX3" fmla="*/ 3794605 w 6737282"/>
              <a:gd name="connsiteY3" fmla="*/ 4564050 h 6032228"/>
              <a:gd name="connsiteX4" fmla="*/ 3781310 w 6737282"/>
              <a:gd name="connsiteY4" fmla="*/ 4587045 h 6032228"/>
              <a:gd name="connsiteX5" fmla="*/ 3310252 w 6737282"/>
              <a:gd name="connsiteY5" fmla="*/ 5401750 h 6032228"/>
              <a:gd name="connsiteX6" fmla="*/ 3029607 w 6737282"/>
              <a:gd name="connsiteY6" fmla="*/ 5564857 h 6032228"/>
              <a:gd name="connsiteX7" fmla="*/ 2804017 w 6737282"/>
              <a:gd name="connsiteY7" fmla="*/ 5564857 h 6032228"/>
              <a:gd name="connsiteX8" fmla="*/ 2777701 w 6737282"/>
              <a:gd name="connsiteY8" fmla="*/ 5564857 h 6032228"/>
              <a:gd name="connsiteX9" fmla="*/ 2752589 w 6737282"/>
              <a:gd name="connsiteY9" fmla="*/ 5521614 h 6032228"/>
              <a:gd name="connsiteX10" fmla="*/ 2629590 w 6737282"/>
              <a:gd name="connsiteY10" fmla="*/ 5309799 h 6032228"/>
              <a:gd name="connsiteX11" fmla="*/ 2629590 w 6737282"/>
              <a:gd name="connsiteY11" fmla="*/ 5191240 h 6032228"/>
              <a:gd name="connsiteX12" fmla="*/ 2966272 w 6737282"/>
              <a:gd name="connsiteY12" fmla="*/ 4611452 h 6032228"/>
              <a:gd name="connsiteX13" fmla="*/ 3069307 w 6737282"/>
              <a:gd name="connsiteY13" fmla="*/ 4550727 h 6032228"/>
              <a:gd name="connsiteX14" fmla="*/ 1224899 w 6737282"/>
              <a:gd name="connsiteY14" fmla="*/ 1805663 h 6032228"/>
              <a:gd name="connsiteX15" fmla="*/ 3029607 w 6737282"/>
              <a:gd name="connsiteY15" fmla="*/ 1805663 h 6032228"/>
              <a:gd name="connsiteX16" fmla="*/ 3310252 w 6737282"/>
              <a:gd name="connsiteY16" fmla="*/ 1968768 h 6032228"/>
              <a:gd name="connsiteX17" fmla="*/ 4210657 w 6737282"/>
              <a:gd name="connsiteY17" fmla="*/ 3526038 h 6032228"/>
              <a:gd name="connsiteX18" fmla="*/ 4210657 w 6737282"/>
              <a:gd name="connsiteY18" fmla="*/ 3844482 h 6032228"/>
              <a:gd name="connsiteX19" fmla="*/ 3876331 w 6737282"/>
              <a:gd name="connsiteY19" fmla="*/ 4422707 h 6032228"/>
              <a:gd name="connsiteX20" fmla="*/ 3848154 w 6737282"/>
              <a:gd name="connsiteY20" fmla="*/ 4471437 h 6032228"/>
              <a:gd name="connsiteX21" fmla="*/ 3849146 w 6737282"/>
              <a:gd name="connsiteY21" fmla="*/ 4471853 h 6032228"/>
              <a:gd name="connsiteX22" fmla="*/ 3898870 w 6737282"/>
              <a:gd name="connsiteY22" fmla="*/ 4522003 h 6032228"/>
              <a:gd name="connsiteX23" fmla="*/ 4277006 w 6737282"/>
              <a:gd name="connsiteY23" fmla="*/ 5175999 h 6032228"/>
              <a:gd name="connsiteX24" fmla="*/ 4277006 w 6737282"/>
              <a:gd name="connsiteY24" fmla="*/ 5309735 h 6032228"/>
              <a:gd name="connsiteX25" fmla="*/ 3898870 w 6737282"/>
              <a:gd name="connsiteY25" fmla="*/ 5963729 h 6032228"/>
              <a:gd name="connsiteX26" fmla="*/ 3781007 w 6737282"/>
              <a:gd name="connsiteY26" fmla="*/ 6032228 h 6032228"/>
              <a:gd name="connsiteX27" fmla="*/ 3023096 w 6737282"/>
              <a:gd name="connsiteY27" fmla="*/ 6032228 h 6032228"/>
              <a:gd name="connsiteX28" fmla="*/ 2906872 w 6737282"/>
              <a:gd name="connsiteY28" fmla="*/ 5963729 h 6032228"/>
              <a:gd name="connsiteX29" fmla="*/ 2703170 w 6737282"/>
              <a:gd name="connsiteY29" fmla="*/ 5612942 h 6032228"/>
              <a:gd name="connsiteX30" fmla="*/ 2680159 w 6737282"/>
              <a:gd name="connsiteY30" fmla="*/ 5573313 h 6032228"/>
              <a:gd name="connsiteX31" fmla="*/ 2698265 w 6737282"/>
              <a:gd name="connsiteY31" fmla="*/ 5573313 h 6032228"/>
              <a:gd name="connsiteX32" fmla="*/ 2783846 w 6737282"/>
              <a:gd name="connsiteY32" fmla="*/ 5573313 h 6032228"/>
              <a:gd name="connsiteX33" fmla="*/ 2821023 w 6737282"/>
              <a:gd name="connsiteY33" fmla="*/ 5637336 h 6032228"/>
              <a:gd name="connsiteX34" fmla="*/ 2963060 w 6737282"/>
              <a:gd name="connsiteY34" fmla="*/ 5881934 h 6032228"/>
              <a:gd name="connsiteX35" fmla="*/ 3066097 w 6737282"/>
              <a:gd name="connsiteY35" fmla="*/ 5942660 h 6032228"/>
              <a:gd name="connsiteX36" fmla="*/ 3738008 w 6737282"/>
              <a:gd name="connsiteY36" fmla="*/ 5942660 h 6032228"/>
              <a:gd name="connsiteX37" fmla="*/ 3842494 w 6737282"/>
              <a:gd name="connsiteY37" fmla="*/ 5881934 h 6032228"/>
              <a:gd name="connsiteX38" fmla="*/ 4177724 w 6737282"/>
              <a:gd name="connsiteY38" fmla="*/ 5302148 h 6032228"/>
              <a:gd name="connsiteX39" fmla="*/ 4177724 w 6737282"/>
              <a:gd name="connsiteY39" fmla="*/ 5183586 h 6032228"/>
              <a:gd name="connsiteX40" fmla="*/ 3842494 w 6737282"/>
              <a:gd name="connsiteY40" fmla="*/ 4603800 h 6032228"/>
              <a:gd name="connsiteX41" fmla="*/ 3798414 w 6737282"/>
              <a:gd name="connsiteY41" fmla="*/ 4559340 h 6032228"/>
              <a:gd name="connsiteX42" fmla="*/ 3793313 w 6737282"/>
              <a:gd name="connsiteY42" fmla="*/ 4557203 h 6032228"/>
              <a:gd name="connsiteX43" fmla="*/ 3820657 w 6737282"/>
              <a:gd name="connsiteY43" fmla="*/ 4509913 h 6032228"/>
              <a:gd name="connsiteX44" fmla="*/ 3840991 w 6737282"/>
              <a:gd name="connsiteY44" fmla="*/ 4474742 h 6032228"/>
              <a:gd name="connsiteX45" fmla="*/ 3819900 w 6737282"/>
              <a:gd name="connsiteY45" fmla="*/ 4465898 h 6032228"/>
              <a:gd name="connsiteX46" fmla="*/ 3784219 w 6737282"/>
              <a:gd name="connsiteY46" fmla="*/ 4461158 h 6032228"/>
              <a:gd name="connsiteX47" fmla="*/ 3026307 w 6737282"/>
              <a:gd name="connsiteY47" fmla="*/ 4461158 h 6032228"/>
              <a:gd name="connsiteX48" fmla="*/ 2910084 w 6737282"/>
              <a:gd name="connsiteY48" fmla="*/ 4529655 h 6032228"/>
              <a:gd name="connsiteX49" fmla="*/ 2530310 w 6737282"/>
              <a:gd name="connsiteY49" fmla="*/ 5183651 h 6032228"/>
              <a:gd name="connsiteX50" fmla="*/ 2530310 w 6737282"/>
              <a:gd name="connsiteY50" fmla="*/ 5317387 h 6032228"/>
              <a:gd name="connsiteX51" fmla="*/ 2655664 w 6737282"/>
              <a:gd name="connsiteY51" fmla="*/ 5533256 h 6032228"/>
              <a:gd name="connsiteX52" fmla="*/ 2674015 w 6737282"/>
              <a:gd name="connsiteY52" fmla="*/ 5564857 h 6032228"/>
              <a:gd name="connsiteX53" fmla="*/ 2589005 w 6737282"/>
              <a:gd name="connsiteY53" fmla="*/ 5564857 h 6032228"/>
              <a:gd name="connsiteX54" fmla="*/ 1224899 w 6737282"/>
              <a:gd name="connsiteY54" fmla="*/ 5564857 h 6032228"/>
              <a:gd name="connsiteX55" fmla="*/ 948151 w 6737282"/>
              <a:gd name="connsiteY55" fmla="*/ 5401750 h 6032228"/>
              <a:gd name="connsiteX56" fmla="*/ 43851 w 6737282"/>
              <a:gd name="connsiteY56" fmla="*/ 3844482 h 6032228"/>
              <a:gd name="connsiteX57" fmla="*/ 43851 w 6737282"/>
              <a:gd name="connsiteY57" fmla="*/ 3526038 h 6032228"/>
              <a:gd name="connsiteX58" fmla="*/ 948151 w 6737282"/>
              <a:gd name="connsiteY58" fmla="*/ 1968768 h 6032228"/>
              <a:gd name="connsiteX59" fmla="*/ 1224899 w 6737282"/>
              <a:gd name="connsiteY59" fmla="*/ 1805663 h 6032228"/>
              <a:gd name="connsiteX60" fmla="*/ 4371720 w 6737282"/>
              <a:gd name="connsiteY60" fmla="*/ 257854 h 6032228"/>
              <a:gd name="connsiteX61" fmla="*/ 5796146 w 6737282"/>
              <a:gd name="connsiteY61" fmla="*/ 257854 h 6032228"/>
              <a:gd name="connsiteX62" fmla="*/ 5999634 w 6737282"/>
              <a:gd name="connsiteY62" fmla="*/ 374270 h 6032228"/>
              <a:gd name="connsiteX63" fmla="*/ 6711846 w 6737282"/>
              <a:gd name="connsiteY63" fmla="*/ 1628971 h 6032228"/>
              <a:gd name="connsiteX64" fmla="*/ 6711846 w 6737282"/>
              <a:gd name="connsiteY64" fmla="*/ 1870427 h 6032228"/>
              <a:gd name="connsiteX65" fmla="*/ 5999634 w 6737282"/>
              <a:gd name="connsiteY65" fmla="*/ 3125126 h 6032228"/>
              <a:gd name="connsiteX66" fmla="*/ 5796146 w 6737282"/>
              <a:gd name="connsiteY66" fmla="*/ 3241542 h 6032228"/>
              <a:gd name="connsiteX67" fmla="*/ 4371720 w 6737282"/>
              <a:gd name="connsiteY67" fmla="*/ 3241542 h 6032228"/>
              <a:gd name="connsiteX68" fmla="*/ 4168233 w 6737282"/>
              <a:gd name="connsiteY68" fmla="*/ 3125126 h 6032228"/>
              <a:gd name="connsiteX69" fmla="*/ 3456020 w 6737282"/>
              <a:gd name="connsiteY69" fmla="*/ 1870427 h 6032228"/>
              <a:gd name="connsiteX70" fmla="*/ 3456020 w 6737282"/>
              <a:gd name="connsiteY70" fmla="*/ 1628971 h 6032228"/>
              <a:gd name="connsiteX71" fmla="*/ 4168233 w 6737282"/>
              <a:gd name="connsiteY71" fmla="*/ 374270 h 6032228"/>
              <a:gd name="connsiteX72" fmla="*/ 4371720 w 6737282"/>
              <a:gd name="connsiteY72" fmla="*/ 257854 h 6032228"/>
              <a:gd name="connsiteX73" fmla="*/ 2350132 w 6737282"/>
              <a:gd name="connsiteY73" fmla="*/ 0 h 6032228"/>
              <a:gd name="connsiteX74" fmla="*/ 3150522 w 6737282"/>
              <a:gd name="connsiteY74" fmla="*/ 0 h 6032228"/>
              <a:gd name="connsiteX75" fmla="*/ 3264863 w 6737282"/>
              <a:gd name="connsiteY75" fmla="*/ 65415 h 6032228"/>
              <a:gd name="connsiteX76" fmla="*/ 3665057 w 6737282"/>
              <a:gd name="connsiteY76" fmla="*/ 770436 h 6032228"/>
              <a:gd name="connsiteX77" fmla="*/ 3665057 w 6737282"/>
              <a:gd name="connsiteY77" fmla="*/ 906111 h 6032228"/>
              <a:gd name="connsiteX78" fmla="*/ 3264863 w 6737282"/>
              <a:gd name="connsiteY78" fmla="*/ 1611131 h 6032228"/>
              <a:gd name="connsiteX79" fmla="*/ 3150522 w 6737282"/>
              <a:gd name="connsiteY79" fmla="*/ 1676547 h 6032228"/>
              <a:gd name="connsiteX80" fmla="*/ 2350132 w 6737282"/>
              <a:gd name="connsiteY80" fmla="*/ 1676547 h 6032228"/>
              <a:gd name="connsiteX81" fmla="*/ 2235791 w 6737282"/>
              <a:gd name="connsiteY81" fmla="*/ 1611131 h 6032228"/>
              <a:gd name="connsiteX82" fmla="*/ 1835596 w 6737282"/>
              <a:gd name="connsiteY82" fmla="*/ 906111 h 6032228"/>
              <a:gd name="connsiteX83" fmla="*/ 1835596 w 6737282"/>
              <a:gd name="connsiteY83" fmla="*/ 770436 h 6032228"/>
              <a:gd name="connsiteX84" fmla="*/ 2235791 w 6737282"/>
              <a:gd name="connsiteY84" fmla="*/ 65415 h 6032228"/>
              <a:gd name="connsiteX85" fmla="*/ 2350132 w 6737282"/>
              <a:gd name="connsiteY85" fmla="*/ 0 h 6032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6737282" h="6032228">
                <a:moveTo>
                  <a:pt x="3069307" y="4550727"/>
                </a:moveTo>
                <a:cubicBezTo>
                  <a:pt x="3069307" y="4550727"/>
                  <a:pt x="3069307" y="4550727"/>
                  <a:pt x="3741218" y="4550727"/>
                </a:cubicBezTo>
                <a:cubicBezTo>
                  <a:pt x="3752102" y="4550727"/>
                  <a:pt x="3762715" y="4552172"/>
                  <a:pt x="3772850" y="4554928"/>
                </a:cubicBezTo>
                <a:lnTo>
                  <a:pt x="3794605" y="4564050"/>
                </a:lnTo>
                <a:lnTo>
                  <a:pt x="3781310" y="4587045"/>
                </a:lnTo>
                <a:cubicBezTo>
                  <a:pt x="3661093" y="4794962"/>
                  <a:pt x="3507216" y="5061097"/>
                  <a:pt x="3310252" y="5401750"/>
                </a:cubicBezTo>
                <a:cubicBezTo>
                  <a:pt x="3251786" y="5502720"/>
                  <a:pt x="3146542" y="5564857"/>
                  <a:pt x="3029607" y="5564857"/>
                </a:cubicBezTo>
                <a:cubicBezTo>
                  <a:pt x="3029607" y="5564857"/>
                  <a:pt x="3029607" y="5564857"/>
                  <a:pt x="2804017" y="5564857"/>
                </a:cubicBezTo>
                <a:lnTo>
                  <a:pt x="2777701" y="5564857"/>
                </a:lnTo>
                <a:lnTo>
                  <a:pt x="2752589" y="5521614"/>
                </a:lnTo>
                <a:cubicBezTo>
                  <a:pt x="2717623" y="5461398"/>
                  <a:pt x="2676936" y="5391332"/>
                  <a:pt x="2629590" y="5309799"/>
                </a:cubicBezTo>
                <a:cubicBezTo>
                  <a:pt x="2607824" y="5273652"/>
                  <a:pt x="2607824" y="5227386"/>
                  <a:pt x="2629590" y="5191240"/>
                </a:cubicBezTo>
                <a:cubicBezTo>
                  <a:pt x="2629590" y="5191240"/>
                  <a:pt x="2629590" y="5191240"/>
                  <a:pt x="2966272" y="4611452"/>
                </a:cubicBezTo>
                <a:cubicBezTo>
                  <a:pt x="2986590" y="4573861"/>
                  <a:pt x="3027221" y="4550727"/>
                  <a:pt x="3069307" y="4550727"/>
                </a:cubicBezTo>
                <a:close/>
                <a:moveTo>
                  <a:pt x="1224899" y="1805663"/>
                </a:moveTo>
                <a:cubicBezTo>
                  <a:pt x="1224899" y="1805663"/>
                  <a:pt x="1224899" y="1805663"/>
                  <a:pt x="3029607" y="1805663"/>
                </a:cubicBezTo>
                <a:cubicBezTo>
                  <a:pt x="3146542" y="1805663"/>
                  <a:pt x="3251786" y="1867798"/>
                  <a:pt x="3310252" y="1968768"/>
                </a:cubicBezTo>
                <a:cubicBezTo>
                  <a:pt x="3310252" y="1968768"/>
                  <a:pt x="3310252" y="1968768"/>
                  <a:pt x="4210657" y="3526038"/>
                </a:cubicBezTo>
                <a:cubicBezTo>
                  <a:pt x="4269126" y="3623125"/>
                  <a:pt x="4269126" y="3747395"/>
                  <a:pt x="4210657" y="3844482"/>
                </a:cubicBezTo>
                <a:cubicBezTo>
                  <a:pt x="4210657" y="3844482"/>
                  <a:pt x="4210657" y="3844482"/>
                  <a:pt x="3876331" y="4422707"/>
                </a:cubicBezTo>
                <a:lnTo>
                  <a:pt x="3848154" y="4471437"/>
                </a:lnTo>
                <a:lnTo>
                  <a:pt x="3849146" y="4471853"/>
                </a:lnTo>
                <a:cubicBezTo>
                  <a:pt x="3869404" y="4483677"/>
                  <a:pt x="3886591" y="4500801"/>
                  <a:pt x="3898870" y="4522003"/>
                </a:cubicBezTo>
                <a:cubicBezTo>
                  <a:pt x="3898870" y="4522003"/>
                  <a:pt x="3898870" y="4522003"/>
                  <a:pt x="4277006" y="5175999"/>
                </a:cubicBezTo>
                <a:cubicBezTo>
                  <a:pt x="4301561" y="5216772"/>
                  <a:pt x="4301561" y="5268961"/>
                  <a:pt x="4277006" y="5309735"/>
                </a:cubicBezTo>
                <a:cubicBezTo>
                  <a:pt x="4277006" y="5309735"/>
                  <a:pt x="4277006" y="5309735"/>
                  <a:pt x="3898870" y="5963729"/>
                </a:cubicBezTo>
                <a:cubicBezTo>
                  <a:pt x="3874314" y="6006133"/>
                  <a:pt x="3830116" y="6032228"/>
                  <a:pt x="3781007" y="6032228"/>
                </a:cubicBezTo>
                <a:cubicBezTo>
                  <a:pt x="3781007" y="6032228"/>
                  <a:pt x="3781007" y="6032228"/>
                  <a:pt x="3023096" y="6032228"/>
                </a:cubicBezTo>
                <a:cubicBezTo>
                  <a:pt x="2975623" y="6032228"/>
                  <a:pt x="2929790" y="6006133"/>
                  <a:pt x="2906872" y="5963729"/>
                </a:cubicBezTo>
                <a:cubicBezTo>
                  <a:pt x="2906872" y="5963729"/>
                  <a:pt x="2906872" y="5963729"/>
                  <a:pt x="2703170" y="5612942"/>
                </a:cubicBezTo>
                <a:lnTo>
                  <a:pt x="2680159" y="5573313"/>
                </a:lnTo>
                <a:lnTo>
                  <a:pt x="2698265" y="5573313"/>
                </a:lnTo>
                <a:lnTo>
                  <a:pt x="2783846" y="5573313"/>
                </a:lnTo>
                <a:lnTo>
                  <a:pt x="2821023" y="5637336"/>
                </a:lnTo>
                <a:cubicBezTo>
                  <a:pt x="2963060" y="5881934"/>
                  <a:pt x="2963060" y="5881934"/>
                  <a:pt x="2963060" y="5881934"/>
                </a:cubicBezTo>
                <a:cubicBezTo>
                  <a:pt x="2983378" y="5919525"/>
                  <a:pt x="3024012" y="5942660"/>
                  <a:pt x="3066097" y="5942660"/>
                </a:cubicBezTo>
                <a:cubicBezTo>
                  <a:pt x="3738008" y="5942660"/>
                  <a:pt x="3738008" y="5942660"/>
                  <a:pt x="3738008" y="5942660"/>
                </a:cubicBezTo>
                <a:cubicBezTo>
                  <a:pt x="3781543" y="5942660"/>
                  <a:pt x="3820726" y="5919525"/>
                  <a:pt x="3842494" y="5881934"/>
                </a:cubicBezTo>
                <a:cubicBezTo>
                  <a:pt x="4177724" y="5302148"/>
                  <a:pt x="4177724" y="5302148"/>
                  <a:pt x="4177724" y="5302148"/>
                </a:cubicBezTo>
                <a:cubicBezTo>
                  <a:pt x="4199492" y="5266000"/>
                  <a:pt x="4199492" y="5219733"/>
                  <a:pt x="4177724" y="5183586"/>
                </a:cubicBezTo>
                <a:cubicBezTo>
                  <a:pt x="3842494" y="4603800"/>
                  <a:pt x="3842494" y="4603800"/>
                  <a:pt x="3842494" y="4603800"/>
                </a:cubicBezTo>
                <a:cubicBezTo>
                  <a:pt x="3831610" y="4585003"/>
                  <a:pt x="3816372" y="4569821"/>
                  <a:pt x="3798414" y="4559340"/>
                </a:cubicBezTo>
                <a:lnTo>
                  <a:pt x="3793313" y="4557203"/>
                </a:lnTo>
                <a:lnTo>
                  <a:pt x="3820657" y="4509913"/>
                </a:lnTo>
                <a:lnTo>
                  <a:pt x="3840991" y="4474742"/>
                </a:lnTo>
                <a:lnTo>
                  <a:pt x="3819900" y="4465898"/>
                </a:lnTo>
                <a:cubicBezTo>
                  <a:pt x="3808466" y="4462788"/>
                  <a:pt x="3796496" y="4461158"/>
                  <a:pt x="3784219" y="4461158"/>
                </a:cubicBezTo>
                <a:cubicBezTo>
                  <a:pt x="3026307" y="4461158"/>
                  <a:pt x="3026307" y="4461158"/>
                  <a:pt x="3026307" y="4461158"/>
                </a:cubicBezTo>
                <a:cubicBezTo>
                  <a:pt x="2978836" y="4461158"/>
                  <a:pt x="2933001" y="4487252"/>
                  <a:pt x="2910084" y="4529655"/>
                </a:cubicBezTo>
                <a:cubicBezTo>
                  <a:pt x="2530310" y="5183651"/>
                  <a:pt x="2530310" y="5183651"/>
                  <a:pt x="2530310" y="5183651"/>
                </a:cubicBezTo>
                <a:cubicBezTo>
                  <a:pt x="2505754" y="5224424"/>
                  <a:pt x="2505754" y="5276613"/>
                  <a:pt x="2530310" y="5317387"/>
                </a:cubicBezTo>
                <a:cubicBezTo>
                  <a:pt x="2577781" y="5399135"/>
                  <a:pt x="2619318" y="5470667"/>
                  <a:pt x="2655664" y="5533256"/>
                </a:cubicBezTo>
                <a:lnTo>
                  <a:pt x="2674015" y="5564857"/>
                </a:lnTo>
                <a:lnTo>
                  <a:pt x="2589005" y="5564857"/>
                </a:lnTo>
                <a:cubicBezTo>
                  <a:pt x="2324644" y="5564857"/>
                  <a:pt x="1901666" y="5564857"/>
                  <a:pt x="1224899" y="5564857"/>
                </a:cubicBezTo>
                <a:cubicBezTo>
                  <a:pt x="1111863" y="5564857"/>
                  <a:pt x="1002722" y="5502720"/>
                  <a:pt x="948151" y="5401750"/>
                </a:cubicBezTo>
                <a:cubicBezTo>
                  <a:pt x="948151" y="5401750"/>
                  <a:pt x="948151" y="5401750"/>
                  <a:pt x="43851" y="3844482"/>
                </a:cubicBezTo>
                <a:cubicBezTo>
                  <a:pt x="-14618" y="3747395"/>
                  <a:pt x="-14618" y="3623125"/>
                  <a:pt x="43851" y="3526038"/>
                </a:cubicBezTo>
                <a:cubicBezTo>
                  <a:pt x="43851" y="3526038"/>
                  <a:pt x="43851" y="3526038"/>
                  <a:pt x="948151" y="1968768"/>
                </a:cubicBezTo>
                <a:cubicBezTo>
                  <a:pt x="1002722" y="1867798"/>
                  <a:pt x="1111863" y="1805663"/>
                  <a:pt x="1224899" y="1805663"/>
                </a:cubicBezTo>
                <a:close/>
                <a:moveTo>
                  <a:pt x="4371720" y="257854"/>
                </a:moveTo>
                <a:cubicBezTo>
                  <a:pt x="5796146" y="257854"/>
                  <a:pt x="5796146" y="257854"/>
                  <a:pt x="5796146" y="257854"/>
                </a:cubicBezTo>
                <a:cubicBezTo>
                  <a:pt x="5868214" y="257854"/>
                  <a:pt x="5961481" y="309594"/>
                  <a:pt x="5999634" y="374270"/>
                </a:cubicBezTo>
                <a:cubicBezTo>
                  <a:pt x="6711846" y="1628971"/>
                  <a:pt x="6711846" y="1628971"/>
                  <a:pt x="6711846" y="1628971"/>
                </a:cubicBezTo>
                <a:cubicBezTo>
                  <a:pt x="6745761" y="1697958"/>
                  <a:pt x="6745761" y="1801438"/>
                  <a:pt x="6711846" y="1870427"/>
                </a:cubicBezTo>
                <a:cubicBezTo>
                  <a:pt x="5999634" y="3125126"/>
                  <a:pt x="5999634" y="3125126"/>
                  <a:pt x="5999634" y="3125126"/>
                </a:cubicBezTo>
                <a:cubicBezTo>
                  <a:pt x="5961481" y="3189803"/>
                  <a:pt x="5868214" y="3241542"/>
                  <a:pt x="5796146" y="3241542"/>
                </a:cubicBezTo>
                <a:lnTo>
                  <a:pt x="4371720" y="3241542"/>
                </a:lnTo>
                <a:cubicBezTo>
                  <a:pt x="4295413" y="3241542"/>
                  <a:pt x="4202148" y="3189803"/>
                  <a:pt x="4168233" y="3125126"/>
                </a:cubicBezTo>
                <a:cubicBezTo>
                  <a:pt x="3456020" y="1870427"/>
                  <a:pt x="3456020" y="1870427"/>
                  <a:pt x="3456020" y="1870427"/>
                </a:cubicBezTo>
                <a:cubicBezTo>
                  <a:pt x="3417865" y="1801438"/>
                  <a:pt x="3417865" y="1697958"/>
                  <a:pt x="3456020" y="1628971"/>
                </a:cubicBezTo>
                <a:cubicBezTo>
                  <a:pt x="4168233" y="374270"/>
                  <a:pt x="4168233" y="374270"/>
                  <a:pt x="4168233" y="374270"/>
                </a:cubicBezTo>
                <a:cubicBezTo>
                  <a:pt x="4202148" y="309594"/>
                  <a:pt x="4295413" y="257854"/>
                  <a:pt x="4371720" y="257854"/>
                </a:cubicBezTo>
                <a:close/>
                <a:moveTo>
                  <a:pt x="2350132" y="0"/>
                </a:moveTo>
                <a:cubicBezTo>
                  <a:pt x="3150522" y="0"/>
                  <a:pt x="3150522" y="0"/>
                  <a:pt x="3150522" y="0"/>
                </a:cubicBezTo>
                <a:cubicBezTo>
                  <a:pt x="3191018" y="0"/>
                  <a:pt x="3243425" y="29073"/>
                  <a:pt x="3264863" y="65415"/>
                </a:cubicBezTo>
                <a:cubicBezTo>
                  <a:pt x="3665057" y="770436"/>
                  <a:pt x="3665057" y="770436"/>
                  <a:pt x="3665057" y="770436"/>
                </a:cubicBezTo>
                <a:cubicBezTo>
                  <a:pt x="3684115" y="809200"/>
                  <a:pt x="3684115" y="867346"/>
                  <a:pt x="3665057" y="906111"/>
                </a:cubicBezTo>
                <a:cubicBezTo>
                  <a:pt x="3264863" y="1611131"/>
                  <a:pt x="3264863" y="1611131"/>
                  <a:pt x="3264863" y="1611131"/>
                </a:cubicBezTo>
                <a:cubicBezTo>
                  <a:pt x="3243425" y="1647474"/>
                  <a:pt x="3191018" y="1676547"/>
                  <a:pt x="3150522" y="1676547"/>
                </a:cubicBezTo>
                <a:lnTo>
                  <a:pt x="2350132" y="1676547"/>
                </a:lnTo>
                <a:cubicBezTo>
                  <a:pt x="2307254" y="1676547"/>
                  <a:pt x="2254848" y="1647474"/>
                  <a:pt x="2235791" y="1611131"/>
                </a:cubicBezTo>
                <a:cubicBezTo>
                  <a:pt x="1835596" y="906111"/>
                  <a:pt x="1835596" y="906111"/>
                  <a:pt x="1835596" y="906111"/>
                </a:cubicBezTo>
                <a:cubicBezTo>
                  <a:pt x="1814157" y="867346"/>
                  <a:pt x="1814157" y="809200"/>
                  <a:pt x="1835596" y="770436"/>
                </a:cubicBezTo>
                <a:cubicBezTo>
                  <a:pt x="2235791" y="65415"/>
                  <a:pt x="2235791" y="65415"/>
                  <a:pt x="2235791" y="65415"/>
                </a:cubicBezTo>
                <a:cubicBezTo>
                  <a:pt x="2254848" y="29073"/>
                  <a:pt x="2307254" y="0"/>
                  <a:pt x="2350132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4B2874-0CA3-466D-BB1F-90E684CE0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3865615"/>
            <a:ext cx="6757415" cy="17480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5600" b="1" dirty="0">
                <a:solidFill>
                  <a:schemeClr val="accent1"/>
                </a:solidFill>
              </a:rPr>
              <a:t>TEMPAT DAN WAKTU PENDAFTARAN</a:t>
            </a:r>
          </a:p>
        </p:txBody>
      </p:sp>
      <p:pic>
        <p:nvPicPr>
          <p:cNvPr id="1026" name="Picture 2" descr="MEMBUAT DENAH LOKASI DENGAN COREL ~ MULTIMEDIA&amp;lt;br&amp;gt; SMK N 3 Metro">
            <a:extLst>
              <a:ext uri="{FF2B5EF4-FFF2-40B4-BE49-F238E27FC236}">
                <a16:creationId xmlns:a16="http://schemas.microsoft.com/office/drawing/2014/main" id="{852EBB50-12E2-458C-8E2C-DC04E158B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3596" y="2934031"/>
            <a:ext cx="2673735" cy="2433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A992DA38-61EA-4A27-AAA9-A6E2379F0C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03"/>
          <a:stretch/>
        </p:blipFill>
        <p:spPr>
          <a:xfrm>
            <a:off x="4577477" y="1141411"/>
            <a:ext cx="2135083" cy="2128613"/>
          </a:xfrm>
          <a:prstGeom prst="rect">
            <a:avLst/>
          </a:prstGeom>
        </p:spPr>
      </p:pic>
      <p:sp>
        <p:nvSpPr>
          <p:cNvPr id="259" name="Content Placeholder 9">
            <a:extLst>
              <a:ext uri="{FF2B5EF4-FFF2-40B4-BE49-F238E27FC236}">
                <a16:creationId xmlns:a16="http://schemas.microsoft.com/office/drawing/2014/main" id="{5E364220-52C8-4591-9F8D-A7B4E70AD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9297" y="5534464"/>
            <a:ext cx="5690043" cy="227732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 b="1" dirty="0"/>
              <a:t>TEMPAT: BALAI KALURAHAN BEJIHARJO</a:t>
            </a:r>
          </a:p>
          <a:p>
            <a:pPr marL="0" indent="0" algn="r">
              <a:buNone/>
            </a:pPr>
            <a:r>
              <a:rPr lang="en-US" sz="2400" b="1" dirty="0"/>
              <a:t>WAKTU: 08.00 – 14.00 WIB</a:t>
            </a:r>
          </a:p>
          <a:p>
            <a:pPr algn="r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739174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443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TEMPAT DAN WAKTU PENDAFTARAN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Yudan Hermawan</dc:creator>
  <cp:lastModifiedBy>Yudan Hermawan</cp:lastModifiedBy>
  <cp:revision>9</cp:revision>
  <dcterms:created xsi:type="dcterms:W3CDTF">2021-09-09T13:25:19Z</dcterms:created>
  <dcterms:modified xsi:type="dcterms:W3CDTF">2021-09-16T01:32:38Z</dcterms:modified>
</cp:coreProperties>
</file>